
<file path=[Content_Types].xml><?xml version="1.0" encoding="utf-8"?>
<Types xmlns="http://schemas.openxmlformats.org/package/2006/content-types">
  <Default Extension="jpeg" ContentType="image/jpeg"/>
  <Default Extension="png" ContentType="image/png"/>
  <Default Extension="fntdata" ContentType="application/x-fontdata"/>
  <Default Extension="xml" ContentType="application/xml"/>
  <Default Extension="rels" ContentType="application/vnd.openxmlformats-package.relationships+xml"/>
  <Override PartName="/ppt/media/image23.png" ContentType="image/png"/>
  <Override PartName="/ppt/media/image21.png" ContentType="image/png"/>
  <Override PartName="/ppt/media/image20.png" ContentType="image/png"/>
  <Override PartName="/ppt/media/image19.png" ContentType="image/png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dia/image4.png" ContentType="image/png"/>
  <Override PartName="/ppt/media/image1.png" ContentType="image/png"/>
  <Override PartName="/ppt/media/image8.png" ContentType="image/png"/>
  <Override PartName="/ppt/media/image22.png" ContentType="image/png"/>
  <Override PartName="/ppt/slideLayouts/slideLayout10.xml" ContentType="application/vnd.openxmlformats-officedocument.presentationml.slideLayout+xml"/>
  <Override PartName="/ppt/media/image6.png" ContentType="image/png"/>
  <Override PartName="/ppt/slides/slide1.xml" ContentType="application/vnd.openxmlformats-officedocument.presentationml.slide+xml"/>
  <Override PartName="/ppt/slideLayouts/slideLayout2.xml" ContentType="application/vnd.openxmlformats-officedocument.presentationml.slideLayout+xml"/>
  <Override PartName="/ppt/media/image15.png" ContentType="image/png"/>
  <Override PartName="/ppt/fonts/font1.fntdata" ContentType="application/x-fontdata"/>
  <Override PartName="/ppt/slides/slide4.xml" ContentType="application/vnd.openxmlformats-officedocument.presentationml.slide+xml"/>
  <Override PartName="/ppt/slides/slide7.xml" ContentType="application/vnd.openxmlformats-officedocument.presentationml.slide+xml"/>
  <Override PartName="/ppt/media/image14.png" ContentType="image/png"/>
  <Override PartName="/ppt/media/image13.png" ContentType="image/png"/>
  <Override PartName="/ppt/media/image5.png" ContentType="image/png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media/image17.png" ContentType="image/png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slides/slide17.xml" ContentType="application/vnd.openxmlformats-officedocument.presentationml.slide+xml"/>
  <Override PartName="/ppt/media/image18.png" ContentType="image/png"/>
  <Override PartName="/docProps/custom.xml" ContentType="application/vnd.openxmlformats-officedocument.custom-properties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media/image10.jpeg" ContentType="image/jpeg"/>
  <Override PartName="/ppt/slides/slide1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9.xml" ContentType="application/vnd.openxmlformats-officedocument.presentationml.slideLayout+xml"/>
  <Override PartName="/ppt/media/image7.jpeg" ContentType="image/jpeg"/>
  <Override PartName="/ppt/media/image11.png" ContentType="image/png"/>
  <Override PartName="/ppt/fonts/font3.fntdata" ContentType="application/x-fontdata"/>
  <Override PartName="/ppt/slideMasters/slideMaster1.xml" ContentType="application/vnd.openxmlformats-officedocument.presentationml.slideMaster+xml"/>
  <Override PartName="/ppt/slides/slide12.xml" ContentType="application/vnd.openxmlformats-officedocument.presentationml.slide+xml"/>
  <Override PartName="/ppt/fonts/font4.fntdata" ContentType="application/x-fontdata"/>
  <Override PartName="/ppt/media/image2.png" ContentType="image/png"/>
  <Override PartName="/ppt/slides/slide9.xml" ContentType="application/vnd.openxmlformats-officedocument.presentationml.slide+xml"/>
  <Override PartName="/ppt/media/image3.jpeg" ContentType="image/jpeg"/>
  <Override PartName="/ppt/slideLayouts/slideLayout7.xml" ContentType="application/vnd.openxmlformats-officedocument.presentationml.slideLayout+xml"/>
  <Override PartName="/ppt/fonts/font2.fntdata" ContentType="application/x-fontdata"/>
  <Override PartName="/ppt/media/image12.png" ContentType="image/png"/>
  <Override PartName="/ppt/slideLayouts/slideLayout1.xml" ContentType="application/vnd.openxmlformats-officedocument.presentationml.slideLayout+xml"/>
  <Override PartName="/ppt/media/image9.png" ContentType="image/png"/>
  <Override PartName="/ppt/slides/slide16.xml" ContentType="application/vnd.openxmlformats-officedocument.presentationml.slide+xml"/>
  <Override PartName="/ppt/media/image16.png" ContentType="image/png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3.xml" ContentType="application/vnd.openxmlformats-officedocument.presentationml.slide+xml"/>
  <Override PartName="/ppt/fonts/font5.fntdata" ContentType="application/x-fontdata"/>
</Types>
</file>

<file path=_rels/.rels><?xml version="1.0" encoding="UTF-8" standalone="yes"?><Relationships xmlns="http://schemas.openxmlformats.org/package/2006/relationships"><Relationship Id="rId3" Type="http://schemas.openxmlformats.org/officeDocument/2006/relationships/custom-properties" Target="docProps/custom.xml" /><Relationship Id="rId2" Type="http://schemas.openxmlformats.org/officeDocument/2006/relationships/extended-properties" Target="docProps/app.xml" /><Relationship Id="rId1" Type="http://schemas.openxmlformats.org/package/2006/relationships/metadata/core-properties" Target="docProps/core.xml" /><Relationship Id="rId0" Type="http://schemas.openxmlformats.org/officeDocument/2006/relationships/officeDocument" Target="ppt/presentation.xml" 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7" r:id="rId20"/>
  </p:sldIdLst>
  <p:sldSz cx="12192000" cy="6858000"/>
  <p:notesSz cx="6858000" cy="9144000"/>
  <p:embeddedFontLst>
    <p:embeddedFont>
      <p:font typeface="Noto Sans SC" panose="020B0200000000000000" charset="-122"/>
      <p:regular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31" Type="http://schemas.openxmlformats.org/officeDocument/2006/relationships/font" Target="fonts/font4.fntdata" /><Relationship Id="rId30" Type="http://schemas.openxmlformats.org/officeDocument/2006/relationships/font" Target="fonts/font3.fntdata" /><Relationship Id="rId29" Type="http://schemas.openxmlformats.org/officeDocument/2006/relationships/font" Target="fonts/font2.fntdata" /><Relationship Id="rId15" Type="http://schemas.openxmlformats.org/officeDocument/2006/relationships/slide" Target="slides/slide13.xml" /><Relationship Id="rId18" Type="http://schemas.openxmlformats.org/officeDocument/2006/relationships/slide" Target="slides/slide16.xml" /><Relationship Id="rId14" Type="http://schemas.openxmlformats.org/officeDocument/2006/relationships/slide" Target="slides/slide12.xml" /><Relationship Id="rId25" Type="http://schemas.openxmlformats.org/officeDocument/2006/relationships/presProps" Target="presProps.xml" /><Relationship Id="rId4" Type="http://schemas.openxmlformats.org/officeDocument/2006/relationships/slide" Target="slides/slide2.xml" /><Relationship Id="rId12" Type="http://schemas.openxmlformats.org/officeDocument/2006/relationships/slide" Target="slides/slide10.xml" /><Relationship Id="rId26" Type="http://schemas.openxmlformats.org/officeDocument/2006/relationships/viewProps" Target="viewProps.xml" /><Relationship Id="rId16" Type="http://schemas.openxmlformats.org/officeDocument/2006/relationships/slide" Target="slides/slide14.xml" /><Relationship Id="rId13" Type="http://schemas.openxmlformats.org/officeDocument/2006/relationships/slide" Target="slides/slide11.xml" /><Relationship Id="rId20" Type="http://schemas.openxmlformats.org/officeDocument/2006/relationships/slide" Target="slides/slide18.xml" /><Relationship Id="rId2" Type="http://schemas.openxmlformats.org/officeDocument/2006/relationships/theme" Target="theme/theme1.xml" /><Relationship Id="rId11" Type="http://schemas.openxmlformats.org/officeDocument/2006/relationships/slide" Target="slides/slide9.xml" /><Relationship Id="rId27" Type="http://schemas.openxmlformats.org/officeDocument/2006/relationships/tableStyles" Target="tableStyles.xml" /><Relationship Id="rId10" Type="http://schemas.openxmlformats.org/officeDocument/2006/relationships/slide" Target="slides/slide8.xml" /><Relationship Id="rId6" Type="http://schemas.openxmlformats.org/officeDocument/2006/relationships/slide" Target="slides/slide4.xml" /><Relationship Id="rId8" Type="http://schemas.openxmlformats.org/officeDocument/2006/relationships/slide" Target="slides/slide6.xml" /><Relationship Id="rId19" Type="http://schemas.openxmlformats.org/officeDocument/2006/relationships/slide" Target="slides/slide17.xml" /><Relationship Id="rId9" Type="http://schemas.openxmlformats.org/officeDocument/2006/relationships/slide" Target="slides/slide7.xml" /><Relationship Id="rId7" Type="http://schemas.openxmlformats.org/officeDocument/2006/relationships/slide" Target="slides/slide5.xml" /><Relationship Id="rId32" Type="http://schemas.openxmlformats.org/officeDocument/2006/relationships/font" Target="fonts/font5.fntdata" /><Relationship Id="rId17" Type="http://schemas.openxmlformats.org/officeDocument/2006/relationships/slide" Target="slides/slide15.xml" /><Relationship Id="rId28" Type="http://schemas.openxmlformats.org/officeDocument/2006/relationships/font" Target="fonts/font1.fntdata" /><Relationship Id="rId1" Type="http://schemas.openxmlformats.org/officeDocument/2006/relationships/slideMaster" Target="slideMasters/slideMaster1.xml" /><Relationship Id="rId5" Type="http://schemas.openxmlformats.org/officeDocument/2006/relationships/slide" Target="slides/slide3.xml" /><Relationship Id="rId3" Type="http://schemas.openxmlformats.org/officeDocument/2006/relationships/slide" Target="slides/slide1.xml" 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1" Type="http://schemas.openxmlformats.org/officeDocument/2006/relationships/slideLayout" Target="../slideLayouts/slideLayout11.xml" /><Relationship Id="rId10" Type="http://schemas.openxmlformats.org/officeDocument/2006/relationships/slideLayout" Target="../slideLayouts/slideLayout10.xml" /><Relationship Id="rId2" Type="http://schemas.openxmlformats.org/officeDocument/2006/relationships/slideLayout" Target="../slideLayouts/slideLayout2.xml" /><Relationship Id="rId8" Type="http://schemas.openxmlformats.org/officeDocument/2006/relationships/slideLayout" Target="../slideLayouts/slideLayout8.xml" /><Relationship Id="rId12" Type="http://schemas.openxmlformats.org/officeDocument/2006/relationships/theme" Target="../theme/theme1.xml" /><Relationship Id="rId7" Type="http://schemas.openxmlformats.org/officeDocument/2006/relationships/slideLayout" Target="../slideLayouts/slideLayout7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3" Type="http://schemas.openxmlformats.org/officeDocument/2006/relationships/slideLayout" Target="../slideLayouts/slideLayout3.xml" /><Relationship Id="rId9" Type="http://schemas.openxmlformats.org/officeDocument/2006/relationships/slideLayout" Target="../slideLayouts/slideLayout9.xml" /><Relationship Id="rId4" Type="http://schemas.openxmlformats.org/officeDocument/2006/relationships/slideLayout" Target="../slideLayouts/slideLayout4.xml" /><Relationship Id="rId1" Type="http://schemas.openxmlformats.org/officeDocument/2006/relationships/slideLayout" Target="../slideLayouts/slideLayout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7" Type="http://schemas.openxmlformats.org/officeDocument/2006/relationships/slideLayout" Target="../slideLayouts/slideLayout7.xml" /><Relationship Id="rId2" Type="http://schemas.openxmlformats.org/officeDocument/2006/relationships/image" Target="../media/image2.png" /><Relationship Id="rId5" Type="http://schemas.openxmlformats.org/officeDocument/2006/relationships/image" Target="../media/image5.png" /><Relationship Id="rId4" Type="http://schemas.openxmlformats.org/officeDocument/2006/relationships/image" Target="../media/image4.png" /><Relationship Id="rId3" Type="http://schemas.openxmlformats.org/officeDocument/2006/relationships/image" Target="../media/image3.jpeg" /><Relationship Id="rId1" Type="http://schemas.openxmlformats.org/officeDocument/2006/relationships/image" Target="../media/image1.png" /></Relationships>
</file>

<file path=ppt/slides/_rels/slide10.xml.rels><?xml version="1.0" encoding="UTF-8" standalone="yes"?><Relationships xmlns="http://schemas.openxmlformats.org/package/2006/relationships"><Relationship Id="rId3" Type="http://schemas.openxmlformats.org/officeDocument/2006/relationships/image" Target="../media/image8.png" /><Relationship Id="rId4" Type="http://schemas.openxmlformats.org/officeDocument/2006/relationships/image" Target="../media/image9.png" /><Relationship Id="rId2" Type="http://schemas.openxmlformats.org/officeDocument/2006/relationships/image" Target="../media/image7.jpeg" /><Relationship Id="rId5" Type="http://schemas.openxmlformats.org/officeDocument/2006/relationships/slideLayout" Target="../slideLayouts/slideLayout7.xml" /><Relationship Id="rId1" Type="http://schemas.openxmlformats.org/officeDocument/2006/relationships/image" Target="../media/image1.png" /></Relationships>
</file>

<file path=ppt/slides/_rels/slide11.xml.rels><?xml version="1.0" encoding="UTF-8" standalone="yes"?><Relationships xmlns="http://schemas.openxmlformats.org/package/2006/relationships"><Relationship Id="rId2" Type="http://schemas.openxmlformats.org/officeDocument/2006/relationships/image" Target="../media/image15.png" /><Relationship Id="rId3" Type="http://schemas.openxmlformats.org/officeDocument/2006/relationships/slideLayout" Target="../slideLayouts/slideLayout7.xml" /><Relationship Id="rId1" Type="http://schemas.openxmlformats.org/officeDocument/2006/relationships/image" Target="../media/image6.png" /></Relationships>
</file>

<file path=ppt/slides/_rels/slide12.xml.rels><?xml version="1.0" encoding="UTF-8" standalone="yes"?><Relationships xmlns="http://schemas.openxmlformats.org/package/2006/relationships"><Relationship Id="rId4" Type="http://schemas.openxmlformats.org/officeDocument/2006/relationships/image" Target="../media/image9.png" /><Relationship Id="rId5" Type="http://schemas.openxmlformats.org/officeDocument/2006/relationships/slideLayout" Target="../slideLayouts/slideLayout7.xml" /><Relationship Id="rId3" Type="http://schemas.openxmlformats.org/officeDocument/2006/relationships/image" Target="../media/image8.png" /><Relationship Id="rId2" Type="http://schemas.openxmlformats.org/officeDocument/2006/relationships/image" Target="../media/image7.jpeg" /><Relationship Id="rId1" Type="http://schemas.openxmlformats.org/officeDocument/2006/relationships/image" Target="../media/image1.png" /></Relationships>
</file>

<file path=ppt/slides/_rels/slide13.xml.rels><?xml version="1.0" encoding="UTF-8" standalone="yes"?><Relationships xmlns="http://schemas.openxmlformats.org/package/2006/relationships"><Relationship Id="rId4" Type="http://schemas.openxmlformats.org/officeDocument/2006/relationships/slideLayout" Target="../slideLayouts/slideLayout7.xml" /><Relationship Id="rId3" Type="http://schemas.openxmlformats.org/officeDocument/2006/relationships/image" Target="../media/image17.png" /><Relationship Id="rId2" Type="http://schemas.openxmlformats.org/officeDocument/2006/relationships/image" Target="../media/image16.png" /><Relationship Id="rId1" Type="http://schemas.openxmlformats.org/officeDocument/2006/relationships/image" Target="../media/image6.png" /></Relationships>
</file>

<file path=ppt/slides/_rels/slide14.xml.rels><?xml version="1.0" encoding="UTF-8" standalone="yes"?>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image" Target="../media/image18.png" /><Relationship Id="rId1" Type="http://schemas.openxmlformats.org/officeDocument/2006/relationships/image" Target="../media/image6.png" /></Relationships>
</file>

<file path=ppt/slides/_rels/slide15.xml.rels><?xml version="1.0" encoding="UTF-8" standalone="yes"?><Relationships xmlns="http://schemas.openxmlformats.org/package/2006/relationships"><Relationship Id="rId4" Type="http://schemas.openxmlformats.org/officeDocument/2006/relationships/slideLayout" Target="../slideLayouts/slideLayout7.xml" /><Relationship Id="rId2" Type="http://schemas.openxmlformats.org/officeDocument/2006/relationships/image" Target="../media/image19.png" /><Relationship Id="rId1" Type="http://schemas.openxmlformats.org/officeDocument/2006/relationships/image" Target="../media/image6.png" /></Relationships>
</file>

<file path=ppt/slides/_rels/slide16.xml.rels><?xml version="1.0" encoding="UTF-8" standalone="yes"?>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image" Target="../media/image20.png" /><Relationship Id="rId1" Type="http://schemas.openxmlformats.org/officeDocument/2006/relationships/image" Target="../media/image6.png" /></Relationships>
</file>

<file path=ppt/slides/_rels/slide17.xml.rels><?xml version="1.0" encoding="UTF-8" standalone="yes"?><Relationships xmlns="http://schemas.openxmlformats.org/package/2006/relationships"><Relationship Id="rId4" Type="http://schemas.openxmlformats.org/officeDocument/2006/relationships/slideLayout" Target="../slideLayouts/slideLayout7.xml" /><Relationship Id="rId2" Type="http://schemas.openxmlformats.org/officeDocument/2006/relationships/image" Target="../media/image21.png" /><Relationship Id="rId1" Type="http://schemas.openxmlformats.org/officeDocument/2006/relationships/image" Target="../media/image6.png" /></Relationships>
</file>

<file path=ppt/slides/_rels/slide18.xml.rels><?xml version="1.0" encoding="UTF-8" standalone="yes"?><Relationships xmlns="http://schemas.openxmlformats.org/package/2006/relationships"><Relationship Id="rId5" Type="http://schemas.openxmlformats.org/officeDocument/2006/relationships/slideLayout" Target="../slideLayouts/slideLayout7.xml" /><Relationship Id="rId2" Type="http://schemas.openxmlformats.org/officeDocument/2006/relationships/image" Target="../media/image23.png" /><Relationship Id="rId3" Type="http://schemas.openxmlformats.org/officeDocument/2006/relationships/image" Target="../media/image3.jpeg" /><Relationship Id="rId1" Type="http://schemas.openxmlformats.org/officeDocument/2006/relationships/image" Target="../media/image22.png" /></Relationships>
</file>

<file path=ppt/slides/_rels/slide2.xml.rels><?xml version="1.0" encoding="UTF-8" standalone="yes"?>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image" Target="../media/image3.jpeg" /><Relationship Id="rId1" Type="http://schemas.openxmlformats.org/officeDocument/2006/relationships/image" Target="../media/image6.png" /></Relationships>
</file>

<file path=ppt/slides/_rels/slide3.xml.rels><?xml version="1.0" encoding="UTF-8" standalone="yes"?><Relationships xmlns="http://schemas.openxmlformats.org/package/2006/relationships"><Relationship Id="rId5" Type="http://schemas.openxmlformats.org/officeDocument/2006/relationships/slideLayout" Target="../slideLayouts/slideLayout7.xml" /><Relationship Id="rId3" Type="http://schemas.openxmlformats.org/officeDocument/2006/relationships/image" Target="../media/image8.png" /><Relationship Id="rId4" Type="http://schemas.openxmlformats.org/officeDocument/2006/relationships/image" Target="../media/image9.png" /><Relationship Id="rId2" Type="http://schemas.openxmlformats.org/officeDocument/2006/relationships/image" Target="../media/image7.jpeg" /><Relationship Id="rId1" Type="http://schemas.openxmlformats.org/officeDocument/2006/relationships/image" Target="../media/image1.png" /></Relationships>
</file>

<file path=ppt/slides/_rels/slide4.xml.rels><?xml version="1.0" encoding="UTF-8" standalone="yes"?>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image" Target="../media/image10.jpeg" /><Relationship Id="rId1" Type="http://schemas.openxmlformats.org/officeDocument/2006/relationships/image" Target="../media/image6.png" /></Relationships>
</file>

<file path=ppt/slides/_rels/slide5.xml.rels><?xml version="1.0" encoding="UTF-8" standalone="yes"?><Relationships xmlns="http://schemas.openxmlformats.org/package/2006/relationships"><Relationship Id="rId4" Type="http://schemas.openxmlformats.org/officeDocument/2006/relationships/image" Target="../media/image9.png" /><Relationship Id="rId5" Type="http://schemas.openxmlformats.org/officeDocument/2006/relationships/slideLayout" Target="../slideLayouts/slideLayout7.xml" /><Relationship Id="rId3" Type="http://schemas.openxmlformats.org/officeDocument/2006/relationships/image" Target="../media/image8.png" /><Relationship Id="rId2" Type="http://schemas.openxmlformats.org/officeDocument/2006/relationships/image" Target="../media/image7.jpeg" /><Relationship Id="rId1" Type="http://schemas.openxmlformats.org/officeDocument/2006/relationships/image" Target="../media/image1.png" /></Relationships>
</file>

<file path=ppt/slides/_rels/slide6.xml.rels><?xml version="1.0" encoding="UTF-8" standalone="yes"?><Relationships xmlns="http://schemas.openxmlformats.org/package/2006/relationships"><Relationship Id="rId2" Type="http://schemas.openxmlformats.org/officeDocument/2006/relationships/image" Target="../media/image11.png" /><Relationship Id="rId3" Type="http://schemas.openxmlformats.org/officeDocument/2006/relationships/slideLayout" Target="../slideLayouts/slideLayout7.xml" /><Relationship Id="rId1" Type="http://schemas.openxmlformats.org/officeDocument/2006/relationships/image" Target="../media/image6.png" /></Relationships>
</file>

<file path=ppt/slides/_rels/slide7.xml.rels><?xml version="1.0" encoding="UTF-8" standalone="yes"?><Relationships xmlns="http://schemas.openxmlformats.org/package/2006/relationships"><Relationship Id="rId4" Type="http://schemas.openxmlformats.org/officeDocument/2006/relationships/slideLayout" Target="../slideLayouts/slideLayout7.xml" /><Relationship Id="rId2" Type="http://schemas.openxmlformats.org/officeDocument/2006/relationships/image" Target="../media/image12.png" /><Relationship Id="rId1" Type="http://schemas.openxmlformats.org/officeDocument/2006/relationships/image" Target="../media/image6.png" /></Relationships>
</file>

<file path=ppt/slides/_rels/slide8.xml.rels><?xml version="1.0" encoding="UTF-8" standalone="yes"?><Relationships xmlns="http://schemas.openxmlformats.org/package/2006/relationships"><Relationship Id="rId2" Type="http://schemas.openxmlformats.org/officeDocument/2006/relationships/image" Target="../media/image13.png" /><Relationship Id="rId3" Type="http://schemas.openxmlformats.org/officeDocument/2006/relationships/slideLayout" Target="../slideLayouts/slideLayout7.xml" /><Relationship Id="rId1" Type="http://schemas.openxmlformats.org/officeDocument/2006/relationships/image" Target="../media/image6.png" /></Relationships>
</file>

<file path=ppt/slides/_rels/slide9.xml.rels><?xml version="1.0" encoding="UTF-8" standalone="yes"?><Relationships xmlns="http://schemas.openxmlformats.org/package/2006/relationships"><Relationship Id="rId2" Type="http://schemas.openxmlformats.org/officeDocument/2006/relationships/image" Target="../media/image14.png" /><Relationship Id="rId4" Type="http://schemas.openxmlformats.org/officeDocument/2006/relationships/slideLayout" Target="../slideLayouts/slideLayout7.xml" /><Relationship Id="rId1" Type="http://schemas.openxmlformats.org/officeDocument/2006/relationships/image" Target="../media/image6.png" /></Relationships>
</file>

<file path=ppt/slides/slide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t="-47" b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007" name="Picture 2"/>
          <p:cNvPicPr/>
          <p:nvPr/>
        </p:nvPicPr>
        <p:blipFill>
          <a:blip r:embed="rId2"/>
          <a:srcRect/>
          <a:stretch>
            <a:fillRect/>
          </a:stretch>
        </p:blipFill>
        <p:spPr>
          <a:xfrm flipH="1">
            <a:off x="6577277" y="0"/>
            <a:ext cx="5614725" cy="6858000"/>
          </a:xfrm>
          <a:custGeom>
            <a:avLst/>
            <a:ahLst/>
            <a:cxnLst/>
            <a:pathLst>
              <a:path h="6858000" w="5614725">
                <a:moveTo>
                  <a:pt x="3995551" y="0"/>
                </a:moveTo>
                <a:lnTo>
                  <a:pt x="0" y="0"/>
                </a:lnTo>
                <a:lnTo>
                  <a:pt x="0" y="6858000"/>
                </a:lnTo>
                <a:lnTo>
                  <a:pt x="5614725" y="6858000"/>
                </a:lnTo>
                <a:close/>
              </a:path>
            </a:pathLst>
          </a:custGeom>
        </p:spPr>
      </p:pic>
      <p:sp>
        <p:nvSpPr>
          <p:cNvPr id="100008" name="Freeform 3"/>
          <p:cNvSpPr/>
          <p:nvPr/>
        </p:nvSpPr>
        <p:spPr>
          <a:xfrm>
            <a:off x="0" y="0"/>
            <a:ext cx="9023220" cy="6858000"/>
          </a:xfrm>
          <a:custGeom>
            <a:avLst/>
            <a:ahLst/>
            <a:cxnLst/>
            <a:rect l="l" t="t" r="r" b="b"/>
            <a:pathLst>
              <a:path h="6858000" w="9023220">
                <a:moveTo>
                  <a:pt x="0" y="0"/>
                </a:moveTo>
                <a:lnTo>
                  <a:pt x="228600" y="0"/>
                </a:lnTo>
                <a:lnTo>
                  <a:pt x="598171" y="0"/>
                </a:lnTo>
                <a:lnTo>
                  <a:pt x="695560" y="0"/>
                </a:lnTo>
                <a:lnTo>
                  <a:pt x="826771" y="0"/>
                </a:lnTo>
                <a:lnTo>
                  <a:pt x="924160" y="0"/>
                </a:lnTo>
                <a:lnTo>
                  <a:pt x="1293731" y="0"/>
                </a:lnTo>
                <a:lnTo>
                  <a:pt x="1522331" y="0"/>
                </a:lnTo>
                <a:lnTo>
                  <a:pt x="7500889" y="0"/>
                </a:lnTo>
                <a:lnTo>
                  <a:pt x="7729489" y="0"/>
                </a:lnTo>
                <a:lnTo>
                  <a:pt x="8099060" y="0"/>
                </a:lnTo>
                <a:lnTo>
                  <a:pt x="8196449" y="0"/>
                </a:lnTo>
                <a:lnTo>
                  <a:pt x="8327660" y="0"/>
                </a:lnTo>
                <a:lnTo>
                  <a:pt x="8425049" y="0"/>
                </a:lnTo>
                <a:lnTo>
                  <a:pt x="8794620" y="0"/>
                </a:lnTo>
                <a:lnTo>
                  <a:pt x="9023220" y="0"/>
                </a:lnTo>
                <a:lnTo>
                  <a:pt x="7404046" y="6858000"/>
                </a:lnTo>
                <a:lnTo>
                  <a:pt x="7175446" y="6858000"/>
                </a:lnTo>
                <a:lnTo>
                  <a:pt x="6805875" y="6858000"/>
                </a:lnTo>
                <a:lnTo>
                  <a:pt x="6708486" y="6858000"/>
                </a:lnTo>
                <a:lnTo>
                  <a:pt x="6577275" y="6858000"/>
                </a:lnTo>
                <a:lnTo>
                  <a:pt x="6479886" y="6858000"/>
                </a:lnTo>
                <a:lnTo>
                  <a:pt x="6110315" y="6858000"/>
                </a:lnTo>
                <a:lnTo>
                  <a:pt x="5881715" y="6858000"/>
                </a:lnTo>
                <a:lnTo>
                  <a:pt x="1522331" y="6858000"/>
                </a:lnTo>
                <a:lnTo>
                  <a:pt x="1293731" y="6858000"/>
                </a:lnTo>
                <a:lnTo>
                  <a:pt x="924160" y="6858000"/>
                </a:lnTo>
                <a:lnTo>
                  <a:pt x="826771" y="6858000"/>
                </a:lnTo>
                <a:lnTo>
                  <a:pt x="695560" y="6858000"/>
                </a:lnTo>
                <a:lnTo>
                  <a:pt x="598171" y="6858000"/>
                </a:lnTo>
                <a:lnTo>
                  <a:pt x="228600" y="6858000"/>
                </a:lnTo>
                <a:lnTo>
                  <a:pt x="0" y="6858000"/>
                </a:lnTo>
              </a:path>
            </a:pathLst>
          </a:custGeom>
          <a:solidFill>
            <a:srgbClr val="252525">
              <a:alpha val="100000"/>
            </a:srgbClr>
          </a:solidFill>
        </p:spPr>
      </p:sp>
      <p:pic>
        <p:nvPicPr>
          <p:cNvPr id="100021" name="Picture 4"/>
          <p:cNvPicPr/>
          <p:nvPr/>
        </p:nvPicPr>
        <p:blipFill>
          <a:blip r:embed="rId3">
            <a:alphaModFix amt="3000"/>
          </a:blip>
          <a:srcRect l="21303" t="7800" r="4687" b="7800"/>
          <a:stretch>
            <a:fillRect/>
          </a:stretch>
        </p:blipFill>
        <p:spPr>
          <a:xfrm>
            <a:off x="304800" y="-228600"/>
            <a:ext cx="9023220" cy="6858000"/>
          </a:xfrm>
          <a:custGeom>
            <a:avLst/>
            <a:ahLst/>
            <a:cxnLst/>
            <a:pathLst>
              <a:path h="6858000" w="9023220">
                <a:moveTo>
                  <a:pt x="0" y="0"/>
                </a:moveTo>
                <a:lnTo>
                  <a:pt x="228600" y="0"/>
                </a:lnTo>
                <a:lnTo>
                  <a:pt x="598171" y="0"/>
                </a:lnTo>
                <a:lnTo>
                  <a:pt x="695560" y="0"/>
                </a:lnTo>
                <a:lnTo>
                  <a:pt x="826771" y="0"/>
                </a:lnTo>
                <a:lnTo>
                  <a:pt x="924160" y="0"/>
                </a:lnTo>
                <a:lnTo>
                  <a:pt x="1293731" y="0"/>
                </a:lnTo>
                <a:lnTo>
                  <a:pt x="1522331" y="0"/>
                </a:lnTo>
                <a:lnTo>
                  <a:pt x="7500889" y="0"/>
                </a:lnTo>
                <a:lnTo>
                  <a:pt x="7729489" y="0"/>
                </a:lnTo>
                <a:lnTo>
                  <a:pt x="8099060" y="0"/>
                </a:lnTo>
                <a:lnTo>
                  <a:pt x="8196449" y="0"/>
                </a:lnTo>
                <a:lnTo>
                  <a:pt x="8327660" y="0"/>
                </a:lnTo>
                <a:lnTo>
                  <a:pt x="8425049" y="0"/>
                </a:lnTo>
                <a:lnTo>
                  <a:pt x="8794620" y="0"/>
                </a:lnTo>
                <a:lnTo>
                  <a:pt x="9023220" y="0"/>
                </a:lnTo>
                <a:lnTo>
                  <a:pt x="7404046" y="6858000"/>
                </a:lnTo>
                <a:lnTo>
                  <a:pt x="7175446" y="6858000"/>
                </a:lnTo>
                <a:lnTo>
                  <a:pt x="6805875" y="6858000"/>
                </a:lnTo>
                <a:lnTo>
                  <a:pt x="6708486" y="6858000"/>
                </a:lnTo>
                <a:lnTo>
                  <a:pt x="6577275" y="6858000"/>
                </a:lnTo>
                <a:lnTo>
                  <a:pt x="6479886" y="6858000"/>
                </a:lnTo>
                <a:lnTo>
                  <a:pt x="6110315" y="6858000"/>
                </a:lnTo>
                <a:lnTo>
                  <a:pt x="5881715" y="6858000"/>
                </a:lnTo>
                <a:lnTo>
                  <a:pt x="1522331" y="6858000"/>
                </a:lnTo>
                <a:lnTo>
                  <a:pt x="1293731" y="6858000"/>
                </a:lnTo>
                <a:lnTo>
                  <a:pt x="924160" y="6858000"/>
                </a:lnTo>
                <a:lnTo>
                  <a:pt x="826771" y="6858000"/>
                </a:lnTo>
                <a:lnTo>
                  <a:pt x="695560" y="6858000"/>
                </a:lnTo>
                <a:lnTo>
                  <a:pt x="598171" y="6858000"/>
                </a:lnTo>
                <a:lnTo>
                  <a:pt x="2286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0009" name="Freeform 5"/>
          <p:cNvSpPr/>
          <p:nvPr/>
        </p:nvSpPr>
        <p:spPr>
          <a:xfrm>
            <a:off x="7530806" y="1316299"/>
            <a:ext cx="1375287" cy="4225403"/>
          </a:xfrm>
          <a:custGeom>
            <a:avLst/>
            <a:ahLst/>
            <a:cxnLst/>
            <a:rect l="l" t="t" r="r" b="b"/>
            <a:pathLst>
              <a:path h="5718616" w="1861299">
                <a:moveTo>
                  <a:pt x="1350166" y="0"/>
                </a:moveTo>
                <a:lnTo>
                  <a:pt x="1509823" y="0"/>
                </a:lnTo>
                <a:lnTo>
                  <a:pt x="1701642" y="0"/>
                </a:lnTo>
                <a:lnTo>
                  <a:pt x="1861299" y="0"/>
                </a:lnTo>
                <a:lnTo>
                  <a:pt x="511135" y="5718616"/>
                </a:lnTo>
                <a:lnTo>
                  <a:pt x="351478" y="5718616"/>
                </a:lnTo>
                <a:lnTo>
                  <a:pt x="159657" y="5718616"/>
                </a:lnTo>
                <a:lnTo>
                  <a:pt x="0" y="5718616"/>
                </a:lnTo>
              </a:path>
            </a:pathLst>
          </a:custGeom>
          <a:solidFill>
            <a:srgbClr val="226CF5">
              <a:alpha val="100000"/>
            </a:srgbClr>
          </a:solidFill>
        </p:spPr>
      </p:sp>
      <p:cxnSp>
        <p:nvCxnSpPr>
          <p:cNvPr id="6" name="Connector 6"/>
          <p:cNvCxnSpPr/>
          <p:nvPr/>
        </p:nvCxnSpPr>
        <p:spPr>
          <a:xfrm flipH="1">
            <a:off x="7521906" y="0"/>
            <a:ext cx="1021446" cy="4225403"/>
          </a:xfrm>
          <a:prstGeom prst="line">
            <a:avLst/>
          </a:prstGeom>
          <a:ln w="19050">
            <a:solidFill>
              <a:srgbClr val="1B1B1B">
                <a:alpha val="10000"/>
              </a:srgbClr>
            </a:solidFill>
            <a:prstDash val="solid"/>
            <a:headEnd type="none"/>
            <a:tailEnd type="none"/>
          </a:ln>
        </p:spPr>
      </p:cxnSp>
      <p:sp>
        <p:nvSpPr>
          <p:cNvPr id="100016" name="Freeform 7"/>
          <p:cNvSpPr/>
          <p:nvPr/>
        </p:nvSpPr>
        <p:spPr>
          <a:xfrm flipH="1">
            <a:off x="1059089" y="5869070"/>
            <a:ext cx="668602" cy="234058"/>
          </a:xfrm>
          <a:custGeom>
            <a:avLst/>
            <a:ahLst/>
            <a:cxnLst/>
            <a:rect l="l" t="t" r="r" b="b"/>
            <a:pathLst>
              <a:path h="387350" w="1106487">
                <a:moveTo>
                  <a:pt x="38894" y="309562"/>
                </a:moveTo>
                <a:cubicBezTo>
                  <a:pt x="17413" y="309562"/>
                  <a:pt x="0" y="326975"/>
                  <a:pt x="0" y="348456"/>
                </a:cubicBezTo>
                <a:cubicBezTo>
                  <a:pt x="0" y="369937"/>
                  <a:pt x="17413" y="387350"/>
                  <a:pt x="38894" y="387350"/>
                </a:cubicBezTo>
                <a:cubicBezTo>
                  <a:pt x="60375" y="387350"/>
                  <a:pt x="77788" y="369937"/>
                  <a:pt x="77788" y="348456"/>
                </a:cubicBezTo>
                <a:cubicBezTo>
                  <a:pt x="77788" y="326975"/>
                  <a:pt x="60375" y="309562"/>
                  <a:pt x="38894" y="309562"/>
                </a:cubicBezTo>
                <a:close/>
                <a:moveTo>
                  <a:pt x="210343" y="309562"/>
                </a:moveTo>
                <a:cubicBezTo>
                  <a:pt x="188862" y="309562"/>
                  <a:pt x="171449" y="326975"/>
                  <a:pt x="171449" y="348456"/>
                </a:cubicBezTo>
                <a:cubicBezTo>
                  <a:pt x="171449" y="369937"/>
                  <a:pt x="188862" y="387350"/>
                  <a:pt x="210343" y="387350"/>
                </a:cubicBezTo>
                <a:cubicBezTo>
                  <a:pt x="231824" y="387350"/>
                  <a:pt x="249237" y="369937"/>
                  <a:pt x="249237" y="348456"/>
                </a:cubicBezTo>
                <a:cubicBezTo>
                  <a:pt x="249237" y="326975"/>
                  <a:pt x="231824" y="309562"/>
                  <a:pt x="210343" y="309562"/>
                </a:cubicBezTo>
                <a:close/>
                <a:moveTo>
                  <a:pt x="381793" y="309562"/>
                </a:moveTo>
                <a:cubicBezTo>
                  <a:pt x="360312" y="309562"/>
                  <a:pt x="342899" y="326975"/>
                  <a:pt x="342899" y="348456"/>
                </a:cubicBezTo>
                <a:cubicBezTo>
                  <a:pt x="342899" y="369937"/>
                  <a:pt x="360312" y="387350"/>
                  <a:pt x="381793" y="387350"/>
                </a:cubicBezTo>
                <a:cubicBezTo>
                  <a:pt x="403274" y="387350"/>
                  <a:pt x="420687" y="369937"/>
                  <a:pt x="420687" y="348456"/>
                </a:cubicBezTo>
                <a:cubicBezTo>
                  <a:pt x="420687" y="326975"/>
                  <a:pt x="403274" y="309562"/>
                  <a:pt x="381793" y="309562"/>
                </a:cubicBezTo>
                <a:close/>
                <a:moveTo>
                  <a:pt x="553243" y="309562"/>
                </a:moveTo>
                <a:cubicBezTo>
                  <a:pt x="531762" y="309562"/>
                  <a:pt x="514349" y="326975"/>
                  <a:pt x="514349" y="348456"/>
                </a:cubicBezTo>
                <a:cubicBezTo>
                  <a:pt x="514349" y="369937"/>
                  <a:pt x="531762" y="387350"/>
                  <a:pt x="553243" y="387350"/>
                </a:cubicBezTo>
                <a:cubicBezTo>
                  <a:pt x="574724" y="387350"/>
                  <a:pt x="592137" y="369937"/>
                  <a:pt x="592137" y="348456"/>
                </a:cubicBezTo>
                <a:cubicBezTo>
                  <a:pt x="592137" y="326975"/>
                  <a:pt x="574724" y="309562"/>
                  <a:pt x="553243" y="309562"/>
                </a:cubicBezTo>
                <a:close/>
                <a:moveTo>
                  <a:pt x="724693" y="309562"/>
                </a:moveTo>
                <a:cubicBezTo>
                  <a:pt x="703212" y="309562"/>
                  <a:pt x="685799" y="326975"/>
                  <a:pt x="685799" y="348456"/>
                </a:cubicBezTo>
                <a:cubicBezTo>
                  <a:pt x="685799" y="369937"/>
                  <a:pt x="703212" y="387350"/>
                  <a:pt x="724693" y="387350"/>
                </a:cubicBezTo>
                <a:cubicBezTo>
                  <a:pt x="746174" y="387350"/>
                  <a:pt x="763587" y="369937"/>
                  <a:pt x="763587" y="348456"/>
                </a:cubicBezTo>
                <a:cubicBezTo>
                  <a:pt x="763587" y="326975"/>
                  <a:pt x="746174" y="309562"/>
                  <a:pt x="724693" y="309562"/>
                </a:cubicBezTo>
                <a:close/>
                <a:moveTo>
                  <a:pt x="896143" y="309562"/>
                </a:moveTo>
                <a:cubicBezTo>
                  <a:pt x="874662" y="309562"/>
                  <a:pt x="857249" y="326975"/>
                  <a:pt x="857249" y="348456"/>
                </a:cubicBezTo>
                <a:cubicBezTo>
                  <a:pt x="857249" y="369937"/>
                  <a:pt x="874662" y="387350"/>
                  <a:pt x="896143" y="387350"/>
                </a:cubicBezTo>
                <a:cubicBezTo>
                  <a:pt x="917624" y="387350"/>
                  <a:pt x="935037" y="369937"/>
                  <a:pt x="935037" y="348456"/>
                </a:cubicBezTo>
                <a:cubicBezTo>
                  <a:pt x="935037" y="326975"/>
                  <a:pt x="917624" y="309562"/>
                  <a:pt x="896143" y="309562"/>
                </a:cubicBezTo>
                <a:close/>
                <a:moveTo>
                  <a:pt x="1067593" y="309562"/>
                </a:moveTo>
                <a:cubicBezTo>
                  <a:pt x="1046112" y="309562"/>
                  <a:pt x="1028699" y="326975"/>
                  <a:pt x="1028699" y="348456"/>
                </a:cubicBezTo>
                <a:cubicBezTo>
                  <a:pt x="1028699" y="369937"/>
                  <a:pt x="1046112" y="387350"/>
                  <a:pt x="1067593" y="387350"/>
                </a:cubicBezTo>
                <a:cubicBezTo>
                  <a:pt x="1089074" y="387350"/>
                  <a:pt x="1106487" y="369937"/>
                  <a:pt x="1106487" y="348456"/>
                </a:cubicBezTo>
                <a:cubicBezTo>
                  <a:pt x="1106487" y="326975"/>
                  <a:pt x="1089074" y="309562"/>
                  <a:pt x="1067593" y="309562"/>
                </a:cubicBezTo>
                <a:close/>
                <a:moveTo>
                  <a:pt x="38894" y="154781"/>
                </a:moveTo>
                <a:cubicBezTo>
                  <a:pt x="17413" y="154781"/>
                  <a:pt x="0" y="172194"/>
                  <a:pt x="0" y="193675"/>
                </a:cubicBezTo>
                <a:cubicBezTo>
                  <a:pt x="0" y="215156"/>
                  <a:pt x="17413" y="232569"/>
                  <a:pt x="38894" y="232569"/>
                </a:cubicBezTo>
                <a:cubicBezTo>
                  <a:pt x="60375" y="232569"/>
                  <a:pt x="77788" y="215156"/>
                  <a:pt x="77788" y="193675"/>
                </a:cubicBezTo>
                <a:cubicBezTo>
                  <a:pt x="77788" y="172194"/>
                  <a:pt x="60375" y="154781"/>
                  <a:pt x="38894" y="154781"/>
                </a:cubicBezTo>
                <a:close/>
                <a:moveTo>
                  <a:pt x="210343" y="154781"/>
                </a:moveTo>
                <a:cubicBezTo>
                  <a:pt x="188862" y="154781"/>
                  <a:pt x="171449" y="172194"/>
                  <a:pt x="171449" y="193675"/>
                </a:cubicBezTo>
                <a:cubicBezTo>
                  <a:pt x="171449" y="215156"/>
                  <a:pt x="188862" y="232569"/>
                  <a:pt x="210343" y="232569"/>
                </a:cubicBezTo>
                <a:cubicBezTo>
                  <a:pt x="231824" y="232569"/>
                  <a:pt x="249237" y="215156"/>
                  <a:pt x="249237" y="193675"/>
                </a:cubicBezTo>
                <a:cubicBezTo>
                  <a:pt x="249237" y="172194"/>
                  <a:pt x="231824" y="154781"/>
                  <a:pt x="210343" y="154781"/>
                </a:cubicBezTo>
                <a:close/>
                <a:moveTo>
                  <a:pt x="381793" y="154781"/>
                </a:moveTo>
                <a:cubicBezTo>
                  <a:pt x="360312" y="154781"/>
                  <a:pt x="342899" y="172194"/>
                  <a:pt x="342899" y="193675"/>
                </a:cubicBezTo>
                <a:cubicBezTo>
                  <a:pt x="342899" y="215156"/>
                  <a:pt x="360312" y="232569"/>
                  <a:pt x="381793" y="232569"/>
                </a:cubicBezTo>
                <a:cubicBezTo>
                  <a:pt x="403274" y="232569"/>
                  <a:pt x="420687" y="215156"/>
                  <a:pt x="420687" y="193675"/>
                </a:cubicBezTo>
                <a:cubicBezTo>
                  <a:pt x="420687" y="172194"/>
                  <a:pt x="403274" y="154781"/>
                  <a:pt x="381793" y="154781"/>
                </a:cubicBezTo>
                <a:close/>
                <a:moveTo>
                  <a:pt x="553243" y="154781"/>
                </a:moveTo>
                <a:cubicBezTo>
                  <a:pt x="531762" y="154781"/>
                  <a:pt x="514349" y="172194"/>
                  <a:pt x="514349" y="193675"/>
                </a:cubicBezTo>
                <a:cubicBezTo>
                  <a:pt x="514349" y="215156"/>
                  <a:pt x="531762" y="232569"/>
                  <a:pt x="553243" y="232569"/>
                </a:cubicBezTo>
                <a:cubicBezTo>
                  <a:pt x="574724" y="232569"/>
                  <a:pt x="592137" y="215156"/>
                  <a:pt x="592137" y="193675"/>
                </a:cubicBezTo>
                <a:cubicBezTo>
                  <a:pt x="592137" y="172194"/>
                  <a:pt x="574724" y="154781"/>
                  <a:pt x="553243" y="154781"/>
                </a:cubicBezTo>
                <a:close/>
                <a:moveTo>
                  <a:pt x="724693" y="154781"/>
                </a:moveTo>
                <a:cubicBezTo>
                  <a:pt x="703212" y="154781"/>
                  <a:pt x="685799" y="172194"/>
                  <a:pt x="685799" y="193675"/>
                </a:cubicBezTo>
                <a:cubicBezTo>
                  <a:pt x="685799" y="215156"/>
                  <a:pt x="703212" y="232569"/>
                  <a:pt x="724693" y="232569"/>
                </a:cubicBezTo>
                <a:cubicBezTo>
                  <a:pt x="746174" y="232569"/>
                  <a:pt x="763587" y="215156"/>
                  <a:pt x="763587" y="193675"/>
                </a:cubicBezTo>
                <a:cubicBezTo>
                  <a:pt x="763587" y="172194"/>
                  <a:pt x="746174" y="154781"/>
                  <a:pt x="724693" y="154781"/>
                </a:cubicBezTo>
                <a:close/>
                <a:moveTo>
                  <a:pt x="896143" y="154781"/>
                </a:moveTo>
                <a:cubicBezTo>
                  <a:pt x="874662" y="154781"/>
                  <a:pt x="857249" y="172194"/>
                  <a:pt x="857249" y="193675"/>
                </a:cubicBezTo>
                <a:cubicBezTo>
                  <a:pt x="857249" y="215156"/>
                  <a:pt x="874662" y="232569"/>
                  <a:pt x="896143" y="232569"/>
                </a:cubicBezTo>
                <a:cubicBezTo>
                  <a:pt x="917624" y="232569"/>
                  <a:pt x="935037" y="215156"/>
                  <a:pt x="935037" y="193675"/>
                </a:cubicBezTo>
                <a:cubicBezTo>
                  <a:pt x="935037" y="172194"/>
                  <a:pt x="917624" y="154781"/>
                  <a:pt x="896143" y="154781"/>
                </a:cubicBezTo>
                <a:close/>
                <a:moveTo>
                  <a:pt x="1067593" y="154781"/>
                </a:moveTo>
                <a:cubicBezTo>
                  <a:pt x="1046112" y="154781"/>
                  <a:pt x="1028699" y="172194"/>
                  <a:pt x="1028699" y="193675"/>
                </a:cubicBezTo>
                <a:cubicBezTo>
                  <a:pt x="1028699" y="215156"/>
                  <a:pt x="1046112" y="232569"/>
                  <a:pt x="1067593" y="232569"/>
                </a:cubicBezTo>
                <a:cubicBezTo>
                  <a:pt x="1089074" y="232569"/>
                  <a:pt x="1106487" y="215156"/>
                  <a:pt x="1106487" y="193675"/>
                </a:cubicBezTo>
                <a:cubicBezTo>
                  <a:pt x="1106487" y="172194"/>
                  <a:pt x="1089074" y="154781"/>
                  <a:pt x="1067593" y="154781"/>
                </a:cubicBezTo>
                <a:close/>
                <a:moveTo>
                  <a:pt x="38894" y="0"/>
                </a:moveTo>
                <a:cubicBezTo>
                  <a:pt x="17413" y="0"/>
                  <a:pt x="0" y="17413"/>
                  <a:pt x="0" y="38894"/>
                </a:cubicBezTo>
                <a:cubicBezTo>
                  <a:pt x="0" y="60375"/>
                  <a:pt x="17413" y="77788"/>
                  <a:pt x="38894" y="77788"/>
                </a:cubicBezTo>
                <a:cubicBezTo>
                  <a:pt x="60375" y="77788"/>
                  <a:pt x="77788" y="60375"/>
                  <a:pt x="77788" y="38894"/>
                </a:cubicBezTo>
                <a:cubicBezTo>
                  <a:pt x="77788" y="17413"/>
                  <a:pt x="60375" y="0"/>
                  <a:pt x="38894" y="0"/>
                </a:cubicBezTo>
                <a:close/>
                <a:moveTo>
                  <a:pt x="210343" y="0"/>
                </a:moveTo>
                <a:cubicBezTo>
                  <a:pt x="188862" y="0"/>
                  <a:pt x="171449" y="17413"/>
                  <a:pt x="171449" y="38894"/>
                </a:cubicBezTo>
                <a:cubicBezTo>
                  <a:pt x="171449" y="60375"/>
                  <a:pt x="188862" y="77788"/>
                  <a:pt x="210343" y="77788"/>
                </a:cubicBezTo>
                <a:cubicBezTo>
                  <a:pt x="231824" y="77788"/>
                  <a:pt x="249237" y="60375"/>
                  <a:pt x="249237" y="38894"/>
                </a:cubicBezTo>
                <a:cubicBezTo>
                  <a:pt x="249237" y="17413"/>
                  <a:pt x="231824" y="0"/>
                  <a:pt x="210343" y="0"/>
                </a:cubicBezTo>
                <a:close/>
                <a:moveTo>
                  <a:pt x="381793" y="0"/>
                </a:moveTo>
                <a:cubicBezTo>
                  <a:pt x="360312" y="0"/>
                  <a:pt x="342899" y="17413"/>
                  <a:pt x="342899" y="38894"/>
                </a:cubicBezTo>
                <a:cubicBezTo>
                  <a:pt x="342899" y="60375"/>
                  <a:pt x="360312" y="77788"/>
                  <a:pt x="381793" y="77788"/>
                </a:cubicBezTo>
                <a:cubicBezTo>
                  <a:pt x="403274" y="77788"/>
                  <a:pt x="420687" y="60375"/>
                  <a:pt x="420687" y="38894"/>
                </a:cubicBezTo>
                <a:cubicBezTo>
                  <a:pt x="420687" y="17413"/>
                  <a:pt x="403274" y="0"/>
                  <a:pt x="381793" y="0"/>
                </a:cubicBezTo>
                <a:close/>
                <a:moveTo>
                  <a:pt x="553243" y="0"/>
                </a:moveTo>
                <a:cubicBezTo>
                  <a:pt x="531762" y="0"/>
                  <a:pt x="514349" y="17413"/>
                  <a:pt x="514349" y="38894"/>
                </a:cubicBezTo>
                <a:cubicBezTo>
                  <a:pt x="514349" y="60375"/>
                  <a:pt x="531762" y="77788"/>
                  <a:pt x="553243" y="77788"/>
                </a:cubicBezTo>
                <a:cubicBezTo>
                  <a:pt x="574724" y="77788"/>
                  <a:pt x="592137" y="60375"/>
                  <a:pt x="592137" y="38894"/>
                </a:cubicBezTo>
                <a:cubicBezTo>
                  <a:pt x="592137" y="17413"/>
                  <a:pt x="574724" y="0"/>
                  <a:pt x="553243" y="0"/>
                </a:cubicBezTo>
                <a:close/>
                <a:moveTo>
                  <a:pt x="724693" y="0"/>
                </a:moveTo>
                <a:cubicBezTo>
                  <a:pt x="703212" y="0"/>
                  <a:pt x="685799" y="17413"/>
                  <a:pt x="685799" y="38894"/>
                </a:cubicBezTo>
                <a:cubicBezTo>
                  <a:pt x="685799" y="60375"/>
                  <a:pt x="703212" y="77788"/>
                  <a:pt x="724693" y="77788"/>
                </a:cubicBezTo>
                <a:cubicBezTo>
                  <a:pt x="746174" y="77788"/>
                  <a:pt x="763587" y="60375"/>
                  <a:pt x="763587" y="38894"/>
                </a:cubicBezTo>
                <a:cubicBezTo>
                  <a:pt x="763587" y="17413"/>
                  <a:pt x="746174" y="0"/>
                  <a:pt x="724693" y="0"/>
                </a:cubicBezTo>
                <a:close/>
                <a:moveTo>
                  <a:pt x="896143" y="0"/>
                </a:moveTo>
                <a:cubicBezTo>
                  <a:pt x="874662" y="0"/>
                  <a:pt x="857249" y="17413"/>
                  <a:pt x="857249" y="38894"/>
                </a:cubicBezTo>
                <a:cubicBezTo>
                  <a:pt x="857249" y="60375"/>
                  <a:pt x="874662" y="77788"/>
                  <a:pt x="896143" y="77788"/>
                </a:cubicBezTo>
                <a:cubicBezTo>
                  <a:pt x="917624" y="77788"/>
                  <a:pt x="935037" y="60375"/>
                  <a:pt x="935037" y="38894"/>
                </a:cubicBezTo>
                <a:cubicBezTo>
                  <a:pt x="935037" y="17413"/>
                  <a:pt x="917624" y="0"/>
                  <a:pt x="896143" y="0"/>
                </a:cubicBezTo>
                <a:close/>
                <a:moveTo>
                  <a:pt x="1067593" y="0"/>
                </a:moveTo>
                <a:cubicBezTo>
                  <a:pt x="1046112" y="0"/>
                  <a:pt x="1028699" y="17413"/>
                  <a:pt x="1028699" y="38894"/>
                </a:cubicBezTo>
                <a:cubicBezTo>
                  <a:pt x="1028699" y="60375"/>
                  <a:pt x="1046112" y="77788"/>
                  <a:pt x="1067593" y="77788"/>
                </a:cubicBezTo>
                <a:cubicBezTo>
                  <a:pt x="1089074" y="77788"/>
                  <a:pt x="1106487" y="60375"/>
                  <a:pt x="1106487" y="38894"/>
                </a:cubicBezTo>
                <a:cubicBezTo>
                  <a:pt x="1106487" y="17413"/>
                  <a:pt x="1089074" y="0"/>
                  <a:pt x="1067593" y="0"/>
                </a:cubicBezTo>
              </a:path>
            </a:pathLst>
          </a:custGeom>
          <a:gradFill>
            <a:gsLst>
              <a:gs pos="0">
                <a:srgbClr val="226CF5">
                  <a:alpha val="100000"/>
                  <a:lumMod val="20000"/>
                  <a:lumOff val="80000"/>
                </a:srgbClr>
              </a:gs>
              <a:gs pos="99000">
                <a:srgbClr val="226CF5">
                  <a:alpha val="0"/>
                  <a:lumMod val="20000"/>
                  <a:lumOff val="80000"/>
                </a:srgbClr>
              </a:gs>
            </a:gsLst>
            <a:lin ang="10800000" scaled="0"/>
          </a:gradFill>
        </p:spPr>
      </p:sp>
      <p:sp>
        <p:nvSpPr>
          <p:cNvPr id="100017" name="Freeform 8"/>
          <p:cNvSpPr/>
          <p:nvPr/>
        </p:nvSpPr>
        <p:spPr>
          <a:xfrm flipH="1">
            <a:off x="7030258" y="579795"/>
            <a:ext cx="805594" cy="615527"/>
          </a:xfrm>
          <a:custGeom>
            <a:avLst/>
            <a:ahLst/>
            <a:cxnLst/>
            <a:rect l="l" t="t" r="r" b="b"/>
            <a:pathLst>
              <a:path h="780452" w="1021446">
                <a:moveTo>
                  <a:pt x="35905" y="708643"/>
                </a:moveTo>
                <a:cubicBezTo>
                  <a:pt x="16075" y="708643"/>
                  <a:pt x="0" y="724718"/>
                  <a:pt x="0" y="744547"/>
                </a:cubicBezTo>
                <a:cubicBezTo>
                  <a:pt x="0" y="764377"/>
                  <a:pt x="16075" y="780452"/>
                  <a:pt x="35905" y="780452"/>
                </a:cubicBezTo>
                <a:cubicBezTo>
                  <a:pt x="55735" y="780452"/>
                  <a:pt x="71810" y="764377"/>
                  <a:pt x="71810" y="744547"/>
                </a:cubicBezTo>
                <a:cubicBezTo>
                  <a:pt x="71810" y="724718"/>
                  <a:pt x="55735" y="708643"/>
                  <a:pt x="35905" y="708643"/>
                </a:cubicBezTo>
                <a:close/>
                <a:moveTo>
                  <a:pt x="194177" y="708643"/>
                </a:moveTo>
                <a:cubicBezTo>
                  <a:pt x="174347" y="708643"/>
                  <a:pt x="158272" y="724718"/>
                  <a:pt x="158272" y="744547"/>
                </a:cubicBezTo>
                <a:cubicBezTo>
                  <a:pt x="158272" y="764377"/>
                  <a:pt x="174347" y="780452"/>
                  <a:pt x="194177" y="780452"/>
                </a:cubicBezTo>
                <a:cubicBezTo>
                  <a:pt x="214007" y="780452"/>
                  <a:pt x="230082" y="764377"/>
                  <a:pt x="230082" y="744547"/>
                </a:cubicBezTo>
                <a:cubicBezTo>
                  <a:pt x="230082" y="724718"/>
                  <a:pt x="214007" y="708643"/>
                  <a:pt x="194177" y="708643"/>
                </a:cubicBezTo>
                <a:close/>
                <a:moveTo>
                  <a:pt x="352450" y="708643"/>
                </a:moveTo>
                <a:cubicBezTo>
                  <a:pt x="332620" y="708643"/>
                  <a:pt x="316545" y="724718"/>
                  <a:pt x="316545" y="744547"/>
                </a:cubicBezTo>
                <a:cubicBezTo>
                  <a:pt x="316545" y="764377"/>
                  <a:pt x="332620" y="780452"/>
                  <a:pt x="352450" y="780452"/>
                </a:cubicBezTo>
                <a:cubicBezTo>
                  <a:pt x="372280" y="780452"/>
                  <a:pt x="388355" y="764377"/>
                  <a:pt x="388355" y="744547"/>
                </a:cubicBezTo>
                <a:cubicBezTo>
                  <a:pt x="388355" y="724718"/>
                  <a:pt x="372280" y="708643"/>
                  <a:pt x="352450" y="708643"/>
                </a:cubicBezTo>
                <a:close/>
                <a:moveTo>
                  <a:pt x="510723" y="708643"/>
                </a:moveTo>
                <a:cubicBezTo>
                  <a:pt x="490893" y="708643"/>
                  <a:pt x="474818" y="724718"/>
                  <a:pt x="474818" y="744547"/>
                </a:cubicBezTo>
                <a:cubicBezTo>
                  <a:pt x="474818" y="764377"/>
                  <a:pt x="490893" y="780452"/>
                  <a:pt x="510723" y="780452"/>
                </a:cubicBezTo>
                <a:cubicBezTo>
                  <a:pt x="530553" y="780452"/>
                  <a:pt x="546627" y="764377"/>
                  <a:pt x="546627" y="744547"/>
                </a:cubicBezTo>
                <a:cubicBezTo>
                  <a:pt x="546627" y="724718"/>
                  <a:pt x="530553" y="708643"/>
                  <a:pt x="510723" y="708643"/>
                </a:cubicBezTo>
                <a:close/>
                <a:moveTo>
                  <a:pt x="668996" y="708643"/>
                </a:moveTo>
                <a:cubicBezTo>
                  <a:pt x="649166" y="708643"/>
                  <a:pt x="633091" y="724718"/>
                  <a:pt x="633091" y="744547"/>
                </a:cubicBezTo>
                <a:cubicBezTo>
                  <a:pt x="633091" y="764377"/>
                  <a:pt x="649166" y="780452"/>
                  <a:pt x="668996" y="780452"/>
                </a:cubicBezTo>
                <a:cubicBezTo>
                  <a:pt x="688826" y="780452"/>
                  <a:pt x="704900" y="764377"/>
                  <a:pt x="704900" y="744547"/>
                </a:cubicBezTo>
                <a:cubicBezTo>
                  <a:pt x="704900" y="724718"/>
                  <a:pt x="688826" y="708643"/>
                  <a:pt x="668996" y="708643"/>
                </a:cubicBezTo>
                <a:close/>
                <a:moveTo>
                  <a:pt x="827269" y="708643"/>
                </a:moveTo>
                <a:cubicBezTo>
                  <a:pt x="807439" y="708643"/>
                  <a:pt x="791364" y="724718"/>
                  <a:pt x="791364" y="744547"/>
                </a:cubicBezTo>
                <a:cubicBezTo>
                  <a:pt x="791364" y="764377"/>
                  <a:pt x="807439" y="780452"/>
                  <a:pt x="827269" y="780452"/>
                </a:cubicBezTo>
                <a:cubicBezTo>
                  <a:pt x="847099" y="780452"/>
                  <a:pt x="863173" y="764377"/>
                  <a:pt x="863173" y="744547"/>
                </a:cubicBezTo>
                <a:cubicBezTo>
                  <a:pt x="863173" y="724718"/>
                  <a:pt x="847099" y="708643"/>
                  <a:pt x="827269" y="708643"/>
                </a:cubicBezTo>
                <a:close/>
                <a:moveTo>
                  <a:pt x="985541" y="708643"/>
                </a:moveTo>
                <a:cubicBezTo>
                  <a:pt x="965711" y="708643"/>
                  <a:pt x="949637" y="724718"/>
                  <a:pt x="949637" y="744547"/>
                </a:cubicBezTo>
                <a:cubicBezTo>
                  <a:pt x="949637" y="764377"/>
                  <a:pt x="965711" y="780452"/>
                  <a:pt x="985541" y="780452"/>
                </a:cubicBezTo>
                <a:cubicBezTo>
                  <a:pt x="1005372" y="780452"/>
                  <a:pt x="1021446" y="764377"/>
                  <a:pt x="1021446" y="744547"/>
                </a:cubicBezTo>
                <a:cubicBezTo>
                  <a:pt x="1021446" y="724718"/>
                  <a:pt x="1005372" y="708643"/>
                  <a:pt x="985541" y="708643"/>
                </a:cubicBezTo>
                <a:close/>
                <a:moveTo>
                  <a:pt x="35905" y="565758"/>
                </a:moveTo>
                <a:cubicBezTo>
                  <a:pt x="16075" y="565758"/>
                  <a:pt x="0" y="581833"/>
                  <a:pt x="0" y="601663"/>
                </a:cubicBezTo>
                <a:cubicBezTo>
                  <a:pt x="0" y="621493"/>
                  <a:pt x="16075" y="637568"/>
                  <a:pt x="35905" y="637568"/>
                </a:cubicBezTo>
                <a:cubicBezTo>
                  <a:pt x="55735" y="637568"/>
                  <a:pt x="71810" y="621493"/>
                  <a:pt x="71810" y="601663"/>
                </a:cubicBezTo>
                <a:cubicBezTo>
                  <a:pt x="71810" y="581833"/>
                  <a:pt x="55735" y="565758"/>
                  <a:pt x="35905" y="565758"/>
                </a:cubicBezTo>
                <a:close/>
                <a:moveTo>
                  <a:pt x="194177" y="565758"/>
                </a:moveTo>
                <a:cubicBezTo>
                  <a:pt x="174347" y="565758"/>
                  <a:pt x="158272" y="581833"/>
                  <a:pt x="158272" y="601663"/>
                </a:cubicBezTo>
                <a:cubicBezTo>
                  <a:pt x="158272" y="621493"/>
                  <a:pt x="174347" y="637568"/>
                  <a:pt x="194177" y="637568"/>
                </a:cubicBezTo>
                <a:cubicBezTo>
                  <a:pt x="214007" y="637568"/>
                  <a:pt x="230082" y="621493"/>
                  <a:pt x="230082" y="601663"/>
                </a:cubicBezTo>
                <a:cubicBezTo>
                  <a:pt x="230082" y="581833"/>
                  <a:pt x="214007" y="565758"/>
                  <a:pt x="194177" y="565758"/>
                </a:cubicBezTo>
                <a:close/>
                <a:moveTo>
                  <a:pt x="352450" y="565758"/>
                </a:moveTo>
                <a:cubicBezTo>
                  <a:pt x="332620" y="565758"/>
                  <a:pt x="316545" y="581833"/>
                  <a:pt x="316545" y="601663"/>
                </a:cubicBezTo>
                <a:cubicBezTo>
                  <a:pt x="316545" y="621493"/>
                  <a:pt x="332620" y="637568"/>
                  <a:pt x="352450" y="637568"/>
                </a:cubicBezTo>
                <a:cubicBezTo>
                  <a:pt x="372280" y="637568"/>
                  <a:pt x="388355" y="621493"/>
                  <a:pt x="388355" y="601663"/>
                </a:cubicBezTo>
                <a:cubicBezTo>
                  <a:pt x="388355" y="581833"/>
                  <a:pt x="372280" y="565758"/>
                  <a:pt x="352450" y="565758"/>
                </a:cubicBezTo>
                <a:close/>
                <a:moveTo>
                  <a:pt x="510723" y="565758"/>
                </a:moveTo>
                <a:cubicBezTo>
                  <a:pt x="490893" y="565758"/>
                  <a:pt x="474818" y="581833"/>
                  <a:pt x="474818" y="601663"/>
                </a:cubicBezTo>
                <a:cubicBezTo>
                  <a:pt x="474818" y="621493"/>
                  <a:pt x="490893" y="637568"/>
                  <a:pt x="510723" y="637568"/>
                </a:cubicBezTo>
                <a:cubicBezTo>
                  <a:pt x="530553" y="637568"/>
                  <a:pt x="546627" y="621493"/>
                  <a:pt x="546627" y="601663"/>
                </a:cubicBezTo>
                <a:cubicBezTo>
                  <a:pt x="546627" y="581833"/>
                  <a:pt x="530553" y="565758"/>
                  <a:pt x="510723" y="565758"/>
                </a:cubicBezTo>
                <a:close/>
                <a:moveTo>
                  <a:pt x="668996" y="565758"/>
                </a:moveTo>
                <a:cubicBezTo>
                  <a:pt x="649166" y="565758"/>
                  <a:pt x="633091" y="581833"/>
                  <a:pt x="633091" y="601663"/>
                </a:cubicBezTo>
                <a:cubicBezTo>
                  <a:pt x="633091" y="621493"/>
                  <a:pt x="649166" y="637568"/>
                  <a:pt x="668996" y="637568"/>
                </a:cubicBezTo>
                <a:cubicBezTo>
                  <a:pt x="688826" y="637568"/>
                  <a:pt x="704900" y="621493"/>
                  <a:pt x="704900" y="601663"/>
                </a:cubicBezTo>
                <a:cubicBezTo>
                  <a:pt x="704900" y="581833"/>
                  <a:pt x="688826" y="565758"/>
                  <a:pt x="668996" y="565758"/>
                </a:cubicBezTo>
                <a:close/>
                <a:moveTo>
                  <a:pt x="827269" y="565758"/>
                </a:moveTo>
                <a:cubicBezTo>
                  <a:pt x="807439" y="565758"/>
                  <a:pt x="791364" y="581833"/>
                  <a:pt x="791364" y="601663"/>
                </a:cubicBezTo>
                <a:cubicBezTo>
                  <a:pt x="791364" y="621493"/>
                  <a:pt x="807439" y="637568"/>
                  <a:pt x="827269" y="637568"/>
                </a:cubicBezTo>
                <a:cubicBezTo>
                  <a:pt x="847099" y="637568"/>
                  <a:pt x="863173" y="621493"/>
                  <a:pt x="863173" y="601663"/>
                </a:cubicBezTo>
                <a:cubicBezTo>
                  <a:pt x="863173" y="581833"/>
                  <a:pt x="847099" y="565758"/>
                  <a:pt x="827269" y="565758"/>
                </a:cubicBezTo>
                <a:close/>
                <a:moveTo>
                  <a:pt x="985541" y="565758"/>
                </a:moveTo>
                <a:cubicBezTo>
                  <a:pt x="965711" y="565758"/>
                  <a:pt x="949637" y="581833"/>
                  <a:pt x="949637" y="601663"/>
                </a:cubicBezTo>
                <a:cubicBezTo>
                  <a:pt x="949637" y="621493"/>
                  <a:pt x="965711" y="637568"/>
                  <a:pt x="985541" y="637568"/>
                </a:cubicBezTo>
                <a:cubicBezTo>
                  <a:pt x="1005372" y="637568"/>
                  <a:pt x="1021446" y="621493"/>
                  <a:pt x="1021446" y="601663"/>
                </a:cubicBezTo>
                <a:cubicBezTo>
                  <a:pt x="1021446" y="581833"/>
                  <a:pt x="1005372" y="565758"/>
                  <a:pt x="985541" y="565758"/>
                </a:cubicBezTo>
                <a:close/>
                <a:moveTo>
                  <a:pt x="35905" y="422874"/>
                </a:moveTo>
                <a:cubicBezTo>
                  <a:pt x="16075" y="422874"/>
                  <a:pt x="0" y="438949"/>
                  <a:pt x="0" y="458779"/>
                </a:cubicBezTo>
                <a:cubicBezTo>
                  <a:pt x="0" y="478609"/>
                  <a:pt x="16075" y="494683"/>
                  <a:pt x="35905" y="494683"/>
                </a:cubicBezTo>
                <a:cubicBezTo>
                  <a:pt x="55735" y="494683"/>
                  <a:pt x="71810" y="478609"/>
                  <a:pt x="71810" y="458779"/>
                </a:cubicBezTo>
                <a:cubicBezTo>
                  <a:pt x="71810" y="438949"/>
                  <a:pt x="55735" y="422874"/>
                  <a:pt x="35905" y="422874"/>
                </a:cubicBezTo>
                <a:close/>
                <a:moveTo>
                  <a:pt x="194177" y="422874"/>
                </a:moveTo>
                <a:cubicBezTo>
                  <a:pt x="174347" y="422874"/>
                  <a:pt x="158272" y="438949"/>
                  <a:pt x="158272" y="458779"/>
                </a:cubicBezTo>
                <a:cubicBezTo>
                  <a:pt x="158272" y="478609"/>
                  <a:pt x="174347" y="494683"/>
                  <a:pt x="194177" y="494683"/>
                </a:cubicBezTo>
                <a:cubicBezTo>
                  <a:pt x="214007" y="494683"/>
                  <a:pt x="230082" y="478609"/>
                  <a:pt x="230082" y="458779"/>
                </a:cubicBezTo>
                <a:cubicBezTo>
                  <a:pt x="230082" y="438949"/>
                  <a:pt x="214007" y="422874"/>
                  <a:pt x="194177" y="422874"/>
                </a:cubicBezTo>
                <a:close/>
                <a:moveTo>
                  <a:pt x="352450" y="422874"/>
                </a:moveTo>
                <a:cubicBezTo>
                  <a:pt x="332620" y="422874"/>
                  <a:pt x="316545" y="438949"/>
                  <a:pt x="316545" y="458779"/>
                </a:cubicBezTo>
                <a:cubicBezTo>
                  <a:pt x="316545" y="478609"/>
                  <a:pt x="332620" y="494683"/>
                  <a:pt x="352450" y="494683"/>
                </a:cubicBezTo>
                <a:cubicBezTo>
                  <a:pt x="372280" y="494683"/>
                  <a:pt x="388355" y="478609"/>
                  <a:pt x="388355" y="458779"/>
                </a:cubicBezTo>
                <a:cubicBezTo>
                  <a:pt x="388355" y="438949"/>
                  <a:pt x="372280" y="422874"/>
                  <a:pt x="352450" y="422874"/>
                </a:cubicBezTo>
                <a:close/>
                <a:moveTo>
                  <a:pt x="510723" y="422874"/>
                </a:moveTo>
                <a:cubicBezTo>
                  <a:pt x="490893" y="422874"/>
                  <a:pt x="474818" y="438949"/>
                  <a:pt x="474818" y="458779"/>
                </a:cubicBezTo>
                <a:cubicBezTo>
                  <a:pt x="474818" y="478609"/>
                  <a:pt x="490893" y="494683"/>
                  <a:pt x="510723" y="494683"/>
                </a:cubicBezTo>
                <a:cubicBezTo>
                  <a:pt x="530553" y="494683"/>
                  <a:pt x="546627" y="478609"/>
                  <a:pt x="546627" y="458779"/>
                </a:cubicBezTo>
                <a:cubicBezTo>
                  <a:pt x="546627" y="438949"/>
                  <a:pt x="530553" y="422874"/>
                  <a:pt x="510723" y="422874"/>
                </a:cubicBezTo>
                <a:close/>
                <a:moveTo>
                  <a:pt x="668996" y="422874"/>
                </a:moveTo>
                <a:cubicBezTo>
                  <a:pt x="649166" y="422874"/>
                  <a:pt x="633091" y="438949"/>
                  <a:pt x="633091" y="458779"/>
                </a:cubicBezTo>
                <a:cubicBezTo>
                  <a:pt x="633091" y="478609"/>
                  <a:pt x="649166" y="494683"/>
                  <a:pt x="668996" y="494683"/>
                </a:cubicBezTo>
                <a:cubicBezTo>
                  <a:pt x="688826" y="494683"/>
                  <a:pt x="704900" y="478609"/>
                  <a:pt x="704900" y="458779"/>
                </a:cubicBezTo>
                <a:cubicBezTo>
                  <a:pt x="704900" y="438949"/>
                  <a:pt x="688826" y="422874"/>
                  <a:pt x="668996" y="422874"/>
                </a:cubicBezTo>
                <a:close/>
                <a:moveTo>
                  <a:pt x="827269" y="422874"/>
                </a:moveTo>
                <a:cubicBezTo>
                  <a:pt x="807439" y="422874"/>
                  <a:pt x="791364" y="438949"/>
                  <a:pt x="791364" y="458779"/>
                </a:cubicBezTo>
                <a:cubicBezTo>
                  <a:pt x="791364" y="478609"/>
                  <a:pt x="807439" y="494683"/>
                  <a:pt x="827269" y="494683"/>
                </a:cubicBezTo>
                <a:cubicBezTo>
                  <a:pt x="847099" y="494683"/>
                  <a:pt x="863173" y="478609"/>
                  <a:pt x="863173" y="458779"/>
                </a:cubicBezTo>
                <a:cubicBezTo>
                  <a:pt x="863173" y="438949"/>
                  <a:pt x="847099" y="422874"/>
                  <a:pt x="827269" y="422874"/>
                </a:cubicBezTo>
                <a:close/>
                <a:moveTo>
                  <a:pt x="985541" y="422874"/>
                </a:moveTo>
                <a:cubicBezTo>
                  <a:pt x="965711" y="422874"/>
                  <a:pt x="949637" y="438949"/>
                  <a:pt x="949637" y="458779"/>
                </a:cubicBezTo>
                <a:cubicBezTo>
                  <a:pt x="949637" y="478609"/>
                  <a:pt x="965711" y="494683"/>
                  <a:pt x="985541" y="494683"/>
                </a:cubicBezTo>
                <a:cubicBezTo>
                  <a:pt x="1005372" y="494683"/>
                  <a:pt x="1021446" y="478609"/>
                  <a:pt x="1021446" y="458779"/>
                </a:cubicBezTo>
                <a:cubicBezTo>
                  <a:pt x="1021446" y="438949"/>
                  <a:pt x="1005372" y="422874"/>
                  <a:pt x="985541" y="422874"/>
                </a:cubicBezTo>
                <a:close/>
                <a:moveTo>
                  <a:pt x="35905" y="285769"/>
                </a:moveTo>
                <a:cubicBezTo>
                  <a:pt x="16075" y="285769"/>
                  <a:pt x="0" y="301844"/>
                  <a:pt x="0" y="321673"/>
                </a:cubicBezTo>
                <a:cubicBezTo>
                  <a:pt x="0" y="341503"/>
                  <a:pt x="16075" y="357578"/>
                  <a:pt x="35905" y="357578"/>
                </a:cubicBezTo>
                <a:cubicBezTo>
                  <a:pt x="55735" y="357578"/>
                  <a:pt x="71810" y="341503"/>
                  <a:pt x="71810" y="321673"/>
                </a:cubicBezTo>
                <a:cubicBezTo>
                  <a:pt x="71810" y="301844"/>
                  <a:pt x="55735" y="285769"/>
                  <a:pt x="35905" y="285769"/>
                </a:cubicBezTo>
                <a:close/>
                <a:moveTo>
                  <a:pt x="194177" y="285769"/>
                </a:moveTo>
                <a:cubicBezTo>
                  <a:pt x="174347" y="285769"/>
                  <a:pt x="158272" y="301844"/>
                  <a:pt x="158272" y="321673"/>
                </a:cubicBezTo>
                <a:cubicBezTo>
                  <a:pt x="158272" y="341503"/>
                  <a:pt x="174347" y="357578"/>
                  <a:pt x="194177" y="357578"/>
                </a:cubicBezTo>
                <a:cubicBezTo>
                  <a:pt x="214007" y="357578"/>
                  <a:pt x="230082" y="341503"/>
                  <a:pt x="230082" y="321673"/>
                </a:cubicBezTo>
                <a:cubicBezTo>
                  <a:pt x="230082" y="301844"/>
                  <a:pt x="214007" y="285769"/>
                  <a:pt x="194177" y="285769"/>
                </a:cubicBezTo>
                <a:close/>
                <a:moveTo>
                  <a:pt x="352450" y="285769"/>
                </a:moveTo>
                <a:cubicBezTo>
                  <a:pt x="332620" y="285769"/>
                  <a:pt x="316545" y="301844"/>
                  <a:pt x="316545" y="321673"/>
                </a:cubicBezTo>
                <a:cubicBezTo>
                  <a:pt x="316545" y="341503"/>
                  <a:pt x="332620" y="357578"/>
                  <a:pt x="352450" y="357578"/>
                </a:cubicBezTo>
                <a:cubicBezTo>
                  <a:pt x="372280" y="357578"/>
                  <a:pt x="388355" y="341503"/>
                  <a:pt x="388355" y="321673"/>
                </a:cubicBezTo>
                <a:cubicBezTo>
                  <a:pt x="388355" y="301844"/>
                  <a:pt x="372280" y="285769"/>
                  <a:pt x="352450" y="285769"/>
                </a:cubicBezTo>
                <a:close/>
                <a:moveTo>
                  <a:pt x="510723" y="285769"/>
                </a:moveTo>
                <a:cubicBezTo>
                  <a:pt x="490893" y="285769"/>
                  <a:pt x="474818" y="301844"/>
                  <a:pt x="474818" y="321673"/>
                </a:cubicBezTo>
                <a:cubicBezTo>
                  <a:pt x="474818" y="341503"/>
                  <a:pt x="490893" y="357578"/>
                  <a:pt x="510723" y="357578"/>
                </a:cubicBezTo>
                <a:cubicBezTo>
                  <a:pt x="530553" y="357578"/>
                  <a:pt x="546627" y="341503"/>
                  <a:pt x="546627" y="321673"/>
                </a:cubicBezTo>
                <a:cubicBezTo>
                  <a:pt x="546627" y="301844"/>
                  <a:pt x="530553" y="285769"/>
                  <a:pt x="510723" y="285769"/>
                </a:cubicBezTo>
                <a:close/>
                <a:moveTo>
                  <a:pt x="668996" y="285769"/>
                </a:moveTo>
                <a:cubicBezTo>
                  <a:pt x="649166" y="285769"/>
                  <a:pt x="633091" y="301844"/>
                  <a:pt x="633091" y="321673"/>
                </a:cubicBezTo>
                <a:cubicBezTo>
                  <a:pt x="633091" y="341503"/>
                  <a:pt x="649166" y="357578"/>
                  <a:pt x="668996" y="357578"/>
                </a:cubicBezTo>
                <a:cubicBezTo>
                  <a:pt x="688826" y="357578"/>
                  <a:pt x="704900" y="341503"/>
                  <a:pt x="704900" y="321673"/>
                </a:cubicBezTo>
                <a:cubicBezTo>
                  <a:pt x="704900" y="301844"/>
                  <a:pt x="688826" y="285769"/>
                  <a:pt x="668996" y="285769"/>
                </a:cubicBezTo>
                <a:close/>
                <a:moveTo>
                  <a:pt x="827269" y="285769"/>
                </a:moveTo>
                <a:cubicBezTo>
                  <a:pt x="807439" y="285769"/>
                  <a:pt x="791364" y="301844"/>
                  <a:pt x="791364" y="321673"/>
                </a:cubicBezTo>
                <a:cubicBezTo>
                  <a:pt x="791364" y="341503"/>
                  <a:pt x="807439" y="357578"/>
                  <a:pt x="827269" y="357578"/>
                </a:cubicBezTo>
                <a:cubicBezTo>
                  <a:pt x="847099" y="357578"/>
                  <a:pt x="863173" y="341503"/>
                  <a:pt x="863173" y="321673"/>
                </a:cubicBezTo>
                <a:cubicBezTo>
                  <a:pt x="863173" y="301844"/>
                  <a:pt x="847099" y="285769"/>
                  <a:pt x="827269" y="285769"/>
                </a:cubicBezTo>
                <a:close/>
                <a:moveTo>
                  <a:pt x="985541" y="285769"/>
                </a:moveTo>
                <a:cubicBezTo>
                  <a:pt x="965711" y="285769"/>
                  <a:pt x="949637" y="301844"/>
                  <a:pt x="949637" y="321673"/>
                </a:cubicBezTo>
                <a:cubicBezTo>
                  <a:pt x="949637" y="341503"/>
                  <a:pt x="965711" y="357578"/>
                  <a:pt x="985541" y="357578"/>
                </a:cubicBezTo>
                <a:cubicBezTo>
                  <a:pt x="1005372" y="357578"/>
                  <a:pt x="1021446" y="341503"/>
                  <a:pt x="1021446" y="321673"/>
                </a:cubicBezTo>
                <a:cubicBezTo>
                  <a:pt x="1021446" y="301844"/>
                  <a:pt x="1005372" y="285769"/>
                  <a:pt x="985541" y="285769"/>
                </a:cubicBezTo>
                <a:close/>
                <a:moveTo>
                  <a:pt x="35905" y="142884"/>
                </a:moveTo>
                <a:cubicBezTo>
                  <a:pt x="16075" y="142884"/>
                  <a:pt x="0" y="158959"/>
                  <a:pt x="0" y="178789"/>
                </a:cubicBezTo>
                <a:cubicBezTo>
                  <a:pt x="0" y="198619"/>
                  <a:pt x="16075" y="214694"/>
                  <a:pt x="35905" y="214694"/>
                </a:cubicBezTo>
                <a:cubicBezTo>
                  <a:pt x="55735" y="214694"/>
                  <a:pt x="71810" y="198619"/>
                  <a:pt x="71810" y="178789"/>
                </a:cubicBezTo>
                <a:cubicBezTo>
                  <a:pt x="71810" y="158959"/>
                  <a:pt x="55735" y="142884"/>
                  <a:pt x="35905" y="142884"/>
                </a:cubicBezTo>
                <a:close/>
                <a:moveTo>
                  <a:pt x="194177" y="142884"/>
                </a:moveTo>
                <a:cubicBezTo>
                  <a:pt x="174347" y="142884"/>
                  <a:pt x="158272" y="158959"/>
                  <a:pt x="158272" y="178789"/>
                </a:cubicBezTo>
                <a:cubicBezTo>
                  <a:pt x="158272" y="198619"/>
                  <a:pt x="174347" y="214694"/>
                  <a:pt x="194177" y="214694"/>
                </a:cubicBezTo>
                <a:cubicBezTo>
                  <a:pt x="214007" y="214694"/>
                  <a:pt x="230082" y="198619"/>
                  <a:pt x="230082" y="178789"/>
                </a:cubicBezTo>
                <a:cubicBezTo>
                  <a:pt x="230082" y="158959"/>
                  <a:pt x="214007" y="142884"/>
                  <a:pt x="194177" y="142884"/>
                </a:cubicBezTo>
                <a:close/>
                <a:moveTo>
                  <a:pt x="352450" y="142884"/>
                </a:moveTo>
                <a:cubicBezTo>
                  <a:pt x="332620" y="142884"/>
                  <a:pt x="316545" y="158959"/>
                  <a:pt x="316545" y="178789"/>
                </a:cubicBezTo>
                <a:cubicBezTo>
                  <a:pt x="316545" y="198619"/>
                  <a:pt x="332620" y="214694"/>
                  <a:pt x="352450" y="214694"/>
                </a:cubicBezTo>
                <a:cubicBezTo>
                  <a:pt x="372280" y="214694"/>
                  <a:pt x="388355" y="198619"/>
                  <a:pt x="388355" y="178789"/>
                </a:cubicBezTo>
                <a:cubicBezTo>
                  <a:pt x="388355" y="158959"/>
                  <a:pt x="372280" y="142884"/>
                  <a:pt x="352450" y="142884"/>
                </a:cubicBezTo>
                <a:close/>
                <a:moveTo>
                  <a:pt x="510723" y="142884"/>
                </a:moveTo>
                <a:cubicBezTo>
                  <a:pt x="490893" y="142884"/>
                  <a:pt x="474818" y="158959"/>
                  <a:pt x="474818" y="178789"/>
                </a:cubicBezTo>
                <a:cubicBezTo>
                  <a:pt x="474818" y="198619"/>
                  <a:pt x="490893" y="214694"/>
                  <a:pt x="510723" y="214694"/>
                </a:cubicBezTo>
                <a:cubicBezTo>
                  <a:pt x="530553" y="214694"/>
                  <a:pt x="546627" y="198619"/>
                  <a:pt x="546627" y="178789"/>
                </a:cubicBezTo>
                <a:cubicBezTo>
                  <a:pt x="546627" y="158959"/>
                  <a:pt x="530553" y="142884"/>
                  <a:pt x="510723" y="142884"/>
                </a:cubicBezTo>
                <a:close/>
                <a:moveTo>
                  <a:pt x="668996" y="142884"/>
                </a:moveTo>
                <a:cubicBezTo>
                  <a:pt x="649166" y="142884"/>
                  <a:pt x="633091" y="158959"/>
                  <a:pt x="633091" y="178789"/>
                </a:cubicBezTo>
                <a:cubicBezTo>
                  <a:pt x="633091" y="198619"/>
                  <a:pt x="649166" y="214694"/>
                  <a:pt x="668996" y="214694"/>
                </a:cubicBezTo>
                <a:cubicBezTo>
                  <a:pt x="688826" y="214694"/>
                  <a:pt x="704900" y="198619"/>
                  <a:pt x="704900" y="178789"/>
                </a:cubicBezTo>
                <a:cubicBezTo>
                  <a:pt x="704900" y="158959"/>
                  <a:pt x="688826" y="142884"/>
                  <a:pt x="668996" y="142884"/>
                </a:cubicBezTo>
                <a:close/>
                <a:moveTo>
                  <a:pt x="827269" y="142884"/>
                </a:moveTo>
                <a:cubicBezTo>
                  <a:pt x="807439" y="142884"/>
                  <a:pt x="791364" y="158959"/>
                  <a:pt x="791364" y="178789"/>
                </a:cubicBezTo>
                <a:cubicBezTo>
                  <a:pt x="791364" y="198619"/>
                  <a:pt x="807439" y="214694"/>
                  <a:pt x="827269" y="214694"/>
                </a:cubicBezTo>
                <a:cubicBezTo>
                  <a:pt x="847099" y="214694"/>
                  <a:pt x="863173" y="198619"/>
                  <a:pt x="863173" y="178789"/>
                </a:cubicBezTo>
                <a:cubicBezTo>
                  <a:pt x="863173" y="158959"/>
                  <a:pt x="847099" y="142884"/>
                  <a:pt x="827269" y="142884"/>
                </a:cubicBezTo>
                <a:close/>
                <a:moveTo>
                  <a:pt x="985541" y="142884"/>
                </a:moveTo>
                <a:cubicBezTo>
                  <a:pt x="965711" y="142884"/>
                  <a:pt x="949637" y="158959"/>
                  <a:pt x="949637" y="178789"/>
                </a:cubicBezTo>
                <a:cubicBezTo>
                  <a:pt x="949637" y="198619"/>
                  <a:pt x="965711" y="214694"/>
                  <a:pt x="985541" y="214694"/>
                </a:cubicBezTo>
                <a:cubicBezTo>
                  <a:pt x="1005372" y="214694"/>
                  <a:pt x="1021446" y="198619"/>
                  <a:pt x="1021446" y="178789"/>
                </a:cubicBezTo>
                <a:cubicBezTo>
                  <a:pt x="1021446" y="158959"/>
                  <a:pt x="1005372" y="142884"/>
                  <a:pt x="985541" y="142884"/>
                </a:cubicBezTo>
                <a:close/>
                <a:moveTo>
                  <a:pt x="35905" y="0"/>
                </a:moveTo>
                <a:cubicBezTo>
                  <a:pt x="16075" y="0"/>
                  <a:pt x="0" y="16075"/>
                  <a:pt x="0" y="35905"/>
                </a:cubicBezTo>
                <a:cubicBezTo>
                  <a:pt x="0" y="55735"/>
                  <a:pt x="16075" y="71809"/>
                  <a:pt x="35905" y="71809"/>
                </a:cubicBezTo>
                <a:cubicBezTo>
                  <a:pt x="55735" y="71809"/>
                  <a:pt x="71810" y="55735"/>
                  <a:pt x="71810" y="35905"/>
                </a:cubicBezTo>
                <a:cubicBezTo>
                  <a:pt x="71810" y="16075"/>
                  <a:pt x="55735" y="0"/>
                  <a:pt x="35905" y="0"/>
                </a:cubicBezTo>
                <a:close/>
                <a:moveTo>
                  <a:pt x="194177" y="0"/>
                </a:moveTo>
                <a:cubicBezTo>
                  <a:pt x="174347" y="0"/>
                  <a:pt x="158272" y="16075"/>
                  <a:pt x="158272" y="35905"/>
                </a:cubicBezTo>
                <a:cubicBezTo>
                  <a:pt x="158272" y="55735"/>
                  <a:pt x="174347" y="71809"/>
                  <a:pt x="194177" y="71809"/>
                </a:cubicBezTo>
                <a:cubicBezTo>
                  <a:pt x="214007" y="71809"/>
                  <a:pt x="230082" y="55735"/>
                  <a:pt x="230082" y="35905"/>
                </a:cubicBezTo>
                <a:cubicBezTo>
                  <a:pt x="230082" y="16075"/>
                  <a:pt x="214007" y="0"/>
                  <a:pt x="194177" y="0"/>
                </a:cubicBezTo>
                <a:close/>
                <a:moveTo>
                  <a:pt x="352450" y="0"/>
                </a:moveTo>
                <a:cubicBezTo>
                  <a:pt x="332620" y="0"/>
                  <a:pt x="316545" y="16075"/>
                  <a:pt x="316545" y="35905"/>
                </a:cubicBezTo>
                <a:cubicBezTo>
                  <a:pt x="316545" y="55735"/>
                  <a:pt x="332620" y="71809"/>
                  <a:pt x="352450" y="71809"/>
                </a:cubicBezTo>
                <a:cubicBezTo>
                  <a:pt x="372280" y="71809"/>
                  <a:pt x="388355" y="55735"/>
                  <a:pt x="388355" y="35905"/>
                </a:cubicBezTo>
                <a:cubicBezTo>
                  <a:pt x="388355" y="16075"/>
                  <a:pt x="372280" y="0"/>
                  <a:pt x="352450" y="0"/>
                </a:cubicBezTo>
                <a:close/>
                <a:moveTo>
                  <a:pt x="510723" y="0"/>
                </a:moveTo>
                <a:cubicBezTo>
                  <a:pt x="490893" y="0"/>
                  <a:pt x="474818" y="16075"/>
                  <a:pt x="474818" y="35905"/>
                </a:cubicBezTo>
                <a:cubicBezTo>
                  <a:pt x="474818" y="55735"/>
                  <a:pt x="490893" y="71809"/>
                  <a:pt x="510723" y="71809"/>
                </a:cubicBezTo>
                <a:cubicBezTo>
                  <a:pt x="530553" y="71809"/>
                  <a:pt x="546627" y="55735"/>
                  <a:pt x="546627" y="35905"/>
                </a:cubicBezTo>
                <a:cubicBezTo>
                  <a:pt x="546627" y="16075"/>
                  <a:pt x="530553" y="0"/>
                  <a:pt x="510723" y="0"/>
                </a:cubicBezTo>
                <a:close/>
                <a:moveTo>
                  <a:pt x="668996" y="0"/>
                </a:moveTo>
                <a:cubicBezTo>
                  <a:pt x="649166" y="0"/>
                  <a:pt x="633091" y="16075"/>
                  <a:pt x="633091" y="35905"/>
                </a:cubicBezTo>
                <a:cubicBezTo>
                  <a:pt x="633091" y="55735"/>
                  <a:pt x="649166" y="71809"/>
                  <a:pt x="668996" y="71809"/>
                </a:cubicBezTo>
                <a:cubicBezTo>
                  <a:pt x="688826" y="71809"/>
                  <a:pt x="704900" y="55735"/>
                  <a:pt x="704900" y="35905"/>
                </a:cubicBezTo>
                <a:cubicBezTo>
                  <a:pt x="704900" y="16075"/>
                  <a:pt x="688826" y="0"/>
                  <a:pt x="668996" y="0"/>
                </a:cubicBezTo>
                <a:close/>
                <a:moveTo>
                  <a:pt x="827269" y="0"/>
                </a:moveTo>
                <a:cubicBezTo>
                  <a:pt x="807439" y="0"/>
                  <a:pt x="791364" y="16075"/>
                  <a:pt x="791364" y="35905"/>
                </a:cubicBezTo>
                <a:cubicBezTo>
                  <a:pt x="791364" y="55735"/>
                  <a:pt x="807439" y="71809"/>
                  <a:pt x="827269" y="71809"/>
                </a:cubicBezTo>
                <a:cubicBezTo>
                  <a:pt x="847099" y="71809"/>
                  <a:pt x="863173" y="55735"/>
                  <a:pt x="863173" y="35905"/>
                </a:cubicBezTo>
                <a:cubicBezTo>
                  <a:pt x="863173" y="16075"/>
                  <a:pt x="847099" y="0"/>
                  <a:pt x="827269" y="0"/>
                </a:cubicBezTo>
                <a:close/>
                <a:moveTo>
                  <a:pt x="985541" y="0"/>
                </a:moveTo>
                <a:cubicBezTo>
                  <a:pt x="965711" y="0"/>
                  <a:pt x="949637" y="16075"/>
                  <a:pt x="949637" y="35905"/>
                </a:cubicBezTo>
                <a:cubicBezTo>
                  <a:pt x="949637" y="55735"/>
                  <a:pt x="965711" y="71809"/>
                  <a:pt x="985541" y="71809"/>
                </a:cubicBezTo>
                <a:cubicBezTo>
                  <a:pt x="1005372" y="71809"/>
                  <a:pt x="1021446" y="55735"/>
                  <a:pt x="1021446" y="35905"/>
                </a:cubicBezTo>
                <a:cubicBezTo>
                  <a:pt x="1021446" y="16075"/>
                  <a:pt x="1005372" y="0"/>
                  <a:pt x="985541" y="0"/>
                </a:cubicBezTo>
              </a:path>
            </a:pathLst>
          </a:custGeom>
          <a:gradFill>
            <a:gsLst>
              <a:gs pos="0">
                <a:srgbClr val="226CF5">
                  <a:alpha val="10000"/>
                  <a:lumMod val="20000"/>
                  <a:lumOff val="80000"/>
                </a:srgbClr>
              </a:gs>
              <a:gs pos="99000">
                <a:srgbClr val="226CF5">
                  <a:alpha val="0"/>
                  <a:lumMod val="20000"/>
                  <a:lumOff val="80000"/>
                </a:srgbClr>
              </a:gs>
            </a:gsLst>
            <a:lin ang="10800000" scaled="0"/>
          </a:gradFill>
        </p:spPr>
      </p:sp>
      <p:cxnSp>
        <p:nvCxnSpPr>
          <p:cNvPr id="9" name="Connector 9"/>
          <p:cNvCxnSpPr/>
          <p:nvPr/>
        </p:nvCxnSpPr>
        <p:spPr>
          <a:xfrm>
            <a:off x="1039813" y="1019325"/>
            <a:ext cx="191294" cy="0"/>
          </a:xfrm>
          <a:prstGeom prst="line">
            <a:avLst/>
          </a:prstGeom>
          <a:ln w="22225">
            <a:solidFill>
              <a:srgbClr val="FDFDFD">
                <a:alpha val="100000"/>
              </a:srgbClr>
            </a:solidFill>
            <a:prstDash val="solid"/>
            <a:headEnd type="none"/>
            <a:tailEnd type="none"/>
          </a:ln>
        </p:spPr>
      </p:cxnSp>
      <p:cxnSp>
        <p:nvCxnSpPr>
          <p:cNvPr id="10" name="Connector 10"/>
          <p:cNvCxnSpPr/>
          <p:nvPr/>
        </p:nvCxnSpPr>
        <p:spPr>
          <a:xfrm>
            <a:off x="1039813" y="1074245"/>
            <a:ext cx="191294" cy="0"/>
          </a:xfrm>
          <a:prstGeom prst="line">
            <a:avLst/>
          </a:prstGeom>
          <a:ln w="22225">
            <a:solidFill>
              <a:srgbClr val="FDFDFD">
                <a:alpha val="100000"/>
              </a:srgbClr>
            </a:solidFill>
            <a:prstDash val="solid"/>
            <a:headEnd type="none"/>
            <a:tailEnd type="none"/>
          </a:ln>
        </p:spPr>
      </p:cxnSp>
      <p:cxnSp>
        <p:nvCxnSpPr>
          <p:cNvPr id="11" name="Connector 11"/>
          <p:cNvCxnSpPr/>
          <p:nvPr/>
        </p:nvCxnSpPr>
        <p:spPr>
          <a:xfrm>
            <a:off x="1039813" y="964406"/>
            <a:ext cx="191294" cy="0"/>
          </a:xfrm>
          <a:prstGeom prst="line">
            <a:avLst/>
          </a:prstGeom>
          <a:ln w="22225">
            <a:solidFill>
              <a:srgbClr val="FDFDFD">
                <a:alpha val="100000"/>
              </a:srgbClr>
            </a:solidFill>
            <a:prstDash val="solid"/>
            <a:headEnd type="none"/>
            <a:tailEnd type="none"/>
          </a:ln>
        </p:spPr>
      </p:cxnSp>
      <p:sp>
        <p:nvSpPr>
          <p:cNvPr id="100012" name="Freeform 12"/>
          <p:cNvSpPr/>
          <p:nvPr/>
        </p:nvSpPr>
        <p:spPr>
          <a:xfrm>
            <a:off x="1031490" y="4599458"/>
            <a:ext cx="246856" cy="454806"/>
          </a:xfrm>
          <a:custGeom>
            <a:avLst/>
            <a:ahLst/>
            <a:cxnLst/>
            <a:rect l="l" t="t" r="r" b="b"/>
            <a:pathLst>
              <a:path h="470183" w="251602">
                <a:moveTo>
                  <a:pt x="111010" y="0"/>
                </a:moveTo>
                <a:lnTo>
                  <a:pt x="251602" y="0"/>
                </a:lnTo>
                <a:lnTo>
                  <a:pt x="140592" y="470183"/>
                </a:lnTo>
                <a:lnTo>
                  <a:pt x="127275" y="470183"/>
                </a:lnTo>
                <a:lnTo>
                  <a:pt x="0" y="470183"/>
                </a:lnTo>
              </a:path>
            </a:pathLst>
          </a:custGeom>
          <a:solidFill>
            <a:srgbClr val="226CF5">
              <a:alpha val="100000"/>
            </a:srgbClr>
          </a:solidFill>
        </p:spPr>
      </p:sp>
      <p:cxnSp>
        <p:nvCxnSpPr>
          <p:cNvPr id="13" name="Connector 13"/>
          <p:cNvCxnSpPr/>
          <p:nvPr/>
        </p:nvCxnSpPr>
        <p:spPr>
          <a:xfrm>
            <a:off x="1018790" y="5114198"/>
            <a:ext cx="3659187" cy="0"/>
          </a:xfrm>
          <a:prstGeom prst="line">
            <a:avLst/>
          </a:prstGeom>
          <a:ln w="12700">
            <a:prstDash val="solid"/>
            <a:headEnd type="none"/>
            <a:tailEnd type="none"/>
          </a:ln>
        </p:spPr>
      </p:cxnSp>
      <p:cxnSp>
        <p:nvCxnSpPr>
          <p:cNvPr id="14" name="Connector 14"/>
          <p:cNvCxnSpPr/>
          <p:nvPr/>
        </p:nvCxnSpPr>
        <p:spPr>
          <a:xfrm>
            <a:off x="1148965" y="4539523"/>
            <a:ext cx="3659187" cy="0"/>
          </a:xfrm>
          <a:prstGeom prst="line">
            <a:avLst/>
          </a:prstGeom>
          <a:ln w="12700">
            <a:prstDash val="solid"/>
            <a:headEnd type="none"/>
            <a:tailEnd type="none"/>
          </a:ln>
        </p:spPr>
      </p:cxnSp>
      <p:pic>
        <p:nvPicPr>
          <p:cNvPr id="100018" name="Picture 15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1304270" y="512445"/>
            <a:ext cx="252730" cy="195580"/>
          </a:xfrm>
          <a:prstGeom prst="rect">
            <a:avLst/>
          </a:prstGeom>
          <a:solidFill>
            <a:schemeClr val="dk1">
              <a:alpha val="100000"/>
            </a:schemeClr>
          </a:solidFill>
        </p:spPr>
      </p:pic>
      <p:pic>
        <p:nvPicPr>
          <p:cNvPr id="100019" name="Picture 16"/>
          <p:cNvPicPr/>
          <p:nvPr/>
        </p:nvPicPr>
        <p:blipFill>
          <a:blip r:embed="rId5"/>
          <a:srcRect t="74764"/>
          <a:stretch>
            <a:fillRect/>
          </a:stretch>
        </p:blipFill>
        <p:spPr>
          <a:xfrm>
            <a:off x="499200" y="3791244"/>
            <a:ext cx="4315279" cy="246221"/>
          </a:xfrm>
          <a:prstGeom prst="rect">
            <a:avLst/>
          </a:prstGeom>
        </p:spPr>
      </p:pic>
      <p:sp>
        <p:nvSpPr>
          <p:cNvPr id="100022" name="AutoShape 17"/>
          <p:cNvSpPr/>
          <p:nvPr/>
        </p:nvSpPr>
        <p:spPr>
          <a:xfrm>
            <a:off x="1044575" y="1291590"/>
            <a:ext cx="6225540" cy="57404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/>
          <a:p>
            <a:pPr algn="l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defRPr/>
            </a:pPr>
            <a:endParaRPr lang="en-US" sz="1100"/>
          </a:p>
        </p:txBody>
      </p:sp>
      <p:sp>
        <p:nvSpPr>
          <p:cNvPr id="100006" name="AutoShape 18"/>
          <p:cNvSpPr/>
          <p:nvPr/>
        </p:nvSpPr>
        <p:spPr>
          <a:xfrm>
            <a:off x="950595" y="1942465"/>
            <a:ext cx="6391275" cy="230886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sz="6000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网页爬虫系统</a:t>
            </a:r>
            <a:endParaRPr lang="en-US" sz="1100"/>
          </a:p>
        </p:txBody>
      </p:sp>
      <p:sp>
        <p:nvSpPr>
          <p:cNvPr id="100023" name="AutoShape 19"/>
          <p:cNvSpPr/>
          <p:nvPr/>
        </p:nvSpPr>
        <p:spPr>
          <a:xfrm>
            <a:off x="1460500" y="4585970"/>
            <a:ext cx="2879725" cy="494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/>
          <a:p>
            <a:pPr algn="l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defRPr/>
            </a:pPr>
            <a:r>
              <a:rPr lang="en-US" sz="1800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汇报人：</a:t>
            </a:r>
            <a:r>
              <a:rPr altLang="en-US" lang="zh-CN" sz="1800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孙海涛</a:t>
            </a:r>
            <a:endParaRPr altLang="en-US" lang="zh-CN" sz="1800">
              <a:solidFill>
                <a:srgbClr val="FFFFFF">
                  <a:alpha val="100000"/>
                </a:srgb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sp>
        <p:nvSpPr>
          <p:cNvPr id="2" name="文本框 1"/>
          <p:cNvSpPr/>
          <p:nvPr/>
        </p:nvSpPr>
        <p:spPr>
          <a:xfrm>
            <a:off x="1424305" y="5320030"/>
            <a:ext cx="26904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/>
            <a:r>
              <a:rPr altLang="en-US" lang="zh-CN"/>
              <a:t>组长：</a:t>
            </a:r>
            <a:r>
              <a:rPr altLang="en-US" lang="zh-CN"/>
              <a:t>蔡宇星</a:t>
            </a:r>
            <a:endParaRPr altLang="en-US" lang="zh-CN"/>
          </a:p>
          <a:p>
            <a:pPr/>
            <a:r>
              <a:rPr altLang="en-US" lang="zh-CN"/>
              <a:t>组员：曾智斌，何嘉铭，孙海涛，</a:t>
            </a:r>
            <a:r>
              <a:rPr altLang="en-US" lang="zh-CN"/>
              <a:t>刘淼泰</a:t>
            </a:r>
            <a:endParaRPr altLang="en-US" lang="zh-CN"/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t="-47" b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07" name="AutoShape 2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252525">
              <a:alpha val="100000"/>
            </a:srgbClr>
          </a:solidFill>
        </p:spPr>
      </p:sp>
      <p:sp>
        <p:nvSpPr>
          <p:cNvPr id="300009" name="Freeform 3"/>
          <p:cNvSpPr/>
          <p:nvPr/>
        </p:nvSpPr>
        <p:spPr>
          <a:xfrm flipH="1">
            <a:off x="1247775" y="5869070"/>
            <a:ext cx="668602" cy="234058"/>
          </a:xfrm>
          <a:custGeom>
            <a:avLst/>
            <a:ahLst/>
            <a:cxnLst/>
            <a:rect l="l" t="t" r="r" b="b"/>
            <a:pathLst>
              <a:path h="387350" w="1106487">
                <a:moveTo>
                  <a:pt x="38894" y="309562"/>
                </a:moveTo>
                <a:cubicBezTo>
                  <a:pt x="17413" y="309562"/>
                  <a:pt x="0" y="326975"/>
                  <a:pt x="0" y="348456"/>
                </a:cubicBezTo>
                <a:cubicBezTo>
                  <a:pt x="0" y="369937"/>
                  <a:pt x="17413" y="387350"/>
                  <a:pt x="38894" y="387350"/>
                </a:cubicBezTo>
                <a:cubicBezTo>
                  <a:pt x="60375" y="387350"/>
                  <a:pt x="77788" y="369937"/>
                  <a:pt x="77788" y="348456"/>
                </a:cubicBezTo>
                <a:cubicBezTo>
                  <a:pt x="77788" y="326975"/>
                  <a:pt x="60375" y="309562"/>
                  <a:pt x="38894" y="309562"/>
                </a:cubicBezTo>
                <a:close/>
                <a:moveTo>
                  <a:pt x="210343" y="309562"/>
                </a:moveTo>
                <a:cubicBezTo>
                  <a:pt x="188862" y="309562"/>
                  <a:pt x="171449" y="326975"/>
                  <a:pt x="171449" y="348456"/>
                </a:cubicBezTo>
                <a:cubicBezTo>
                  <a:pt x="171449" y="369937"/>
                  <a:pt x="188862" y="387350"/>
                  <a:pt x="210343" y="387350"/>
                </a:cubicBezTo>
                <a:cubicBezTo>
                  <a:pt x="231824" y="387350"/>
                  <a:pt x="249237" y="369937"/>
                  <a:pt x="249237" y="348456"/>
                </a:cubicBezTo>
                <a:cubicBezTo>
                  <a:pt x="249237" y="326975"/>
                  <a:pt x="231824" y="309562"/>
                  <a:pt x="210343" y="309562"/>
                </a:cubicBezTo>
                <a:close/>
                <a:moveTo>
                  <a:pt x="381793" y="309562"/>
                </a:moveTo>
                <a:cubicBezTo>
                  <a:pt x="360312" y="309562"/>
                  <a:pt x="342899" y="326975"/>
                  <a:pt x="342899" y="348456"/>
                </a:cubicBezTo>
                <a:cubicBezTo>
                  <a:pt x="342899" y="369937"/>
                  <a:pt x="360312" y="387350"/>
                  <a:pt x="381793" y="387350"/>
                </a:cubicBezTo>
                <a:cubicBezTo>
                  <a:pt x="403274" y="387350"/>
                  <a:pt x="420687" y="369937"/>
                  <a:pt x="420687" y="348456"/>
                </a:cubicBezTo>
                <a:cubicBezTo>
                  <a:pt x="420687" y="326975"/>
                  <a:pt x="403274" y="309562"/>
                  <a:pt x="381793" y="309562"/>
                </a:cubicBezTo>
                <a:close/>
                <a:moveTo>
                  <a:pt x="553243" y="309562"/>
                </a:moveTo>
                <a:cubicBezTo>
                  <a:pt x="531762" y="309562"/>
                  <a:pt x="514349" y="326975"/>
                  <a:pt x="514349" y="348456"/>
                </a:cubicBezTo>
                <a:cubicBezTo>
                  <a:pt x="514349" y="369937"/>
                  <a:pt x="531762" y="387350"/>
                  <a:pt x="553243" y="387350"/>
                </a:cubicBezTo>
                <a:cubicBezTo>
                  <a:pt x="574724" y="387350"/>
                  <a:pt x="592137" y="369937"/>
                  <a:pt x="592137" y="348456"/>
                </a:cubicBezTo>
                <a:cubicBezTo>
                  <a:pt x="592137" y="326975"/>
                  <a:pt x="574724" y="309562"/>
                  <a:pt x="553243" y="309562"/>
                </a:cubicBezTo>
                <a:close/>
                <a:moveTo>
                  <a:pt x="724693" y="309562"/>
                </a:moveTo>
                <a:cubicBezTo>
                  <a:pt x="703212" y="309562"/>
                  <a:pt x="685799" y="326975"/>
                  <a:pt x="685799" y="348456"/>
                </a:cubicBezTo>
                <a:cubicBezTo>
                  <a:pt x="685799" y="369937"/>
                  <a:pt x="703212" y="387350"/>
                  <a:pt x="724693" y="387350"/>
                </a:cubicBezTo>
                <a:cubicBezTo>
                  <a:pt x="746174" y="387350"/>
                  <a:pt x="763587" y="369937"/>
                  <a:pt x="763587" y="348456"/>
                </a:cubicBezTo>
                <a:cubicBezTo>
                  <a:pt x="763587" y="326975"/>
                  <a:pt x="746174" y="309562"/>
                  <a:pt x="724693" y="309562"/>
                </a:cubicBezTo>
                <a:close/>
                <a:moveTo>
                  <a:pt x="896143" y="309562"/>
                </a:moveTo>
                <a:cubicBezTo>
                  <a:pt x="874662" y="309562"/>
                  <a:pt x="857249" y="326975"/>
                  <a:pt x="857249" y="348456"/>
                </a:cubicBezTo>
                <a:cubicBezTo>
                  <a:pt x="857249" y="369937"/>
                  <a:pt x="874662" y="387350"/>
                  <a:pt x="896143" y="387350"/>
                </a:cubicBezTo>
                <a:cubicBezTo>
                  <a:pt x="917624" y="387350"/>
                  <a:pt x="935037" y="369937"/>
                  <a:pt x="935037" y="348456"/>
                </a:cubicBezTo>
                <a:cubicBezTo>
                  <a:pt x="935037" y="326975"/>
                  <a:pt x="917624" y="309562"/>
                  <a:pt x="896143" y="309562"/>
                </a:cubicBezTo>
                <a:close/>
                <a:moveTo>
                  <a:pt x="1067593" y="309562"/>
                </a:moveTo>
                <a:cubicBezTo>
                  <a:pt x="1046112" y="309562"/>
                  <a:pt x="1028699" y="326975"/>
                  <a:pt x="1028699" y="348456"/>
                </a:cubicBezTo>
                <a:cubicBezTo>
                  <a:pt x="1028699" y="369937"/>
                  <a:pt x="1046112" y="387350"/>
                  <a:pt x="1067593" y="387350"/>
                </a:cubicBezTo>
                <a:cubicBezTo>
                  <a:pt x="1089074" y="387350"/>
                  <a:pt x="1106487" y="369937"/>
                  <a:pt x="1106487" y="348456"/>
                </a:cubicBezTo>
                <a:cubicBezTo>
                  <a:pt x="1106487" y="326975"/>
                  <a:pt x="1089074" y="309562"/>
                  <a:pt x="1067593" y="309562"/>
                </a:cubicBezTo>
                <a:close/>
                <a:moveTo>
                  <a:pt x="38894" y="154781"/>
                </a:moveTo>
                <a:cubicBezTo>
                  <a:pt x="17413" y="154781"/>
                  <a:pt x="0" y="172194"/>
                  <a:pt x="0" y="193675"/>
                </a:cubicBezTo>
                <a:cubicBezTo>
                  <a:pt x="0" y="215156"/>
                  <a:pt x="17413" y="232569"/>
                  <a:pt x="38894" y="232569"/>
                </a:cubicBezTo>
                <a:cubicBezTo>
                  <a:pt x="60375" y="232569"/>
                  <a:pt x="77788" y="215156"/>
                  <a:pt x="77788" y="193675"/>
                </a:cubicBezTo>
                <a:cubicBezTo>
                  <a:pt x="77788" y="172194"/>
                  <a:pt x="60375" y="154781"/>
                  <a:pt x="38894" y="154781"/>
                </a:cubicBezTo>
                <a:close/>
                <a:moveTo>
                  <a:pt x="210343" y="154781"/>
                </a:moveTo>
                <a:cubicBezTo>
                  <a:pt x="188862" y="154781"/>
                  <a:pt x="171449" y="172194"/>
                  <a:pt x="171449" y="193675"/>
                </a:cubicBezTo>
                <a:cubicBezTo>
                  <a:pt x="171449" y="215156"/>
                  <a:pt x="188862" y="232569"/>
                  <a:pt x="210343" y="232569"/>
                </a:cubicBezTo>
                <a:cubicBezTo>
                  <a:pt x="231824" y="232569"/>
                  <a:pt x="249237" y="215156"/>
                  <a:pt x="249237" y="193675"/>
                </a:cubicBezTo>
                <a:cubicBezTo>
                  <a:pt x="249237" y="172194"/>
                  <a:pt x="231824" y="154781"/>
                  <a:pt x="210343" y="154781"/>
                </a:cubicBezTo>
                <a:close/>
                <a:moveTo>
                  <a:pt x="381793" y="154781"/>
                </a:moveTo>
                <a:cubicBezTo>
                  <a:pt x="360312" y="154781"/>
                  <a:pt x="342899" y="172194"/>
                  <a:pt x="342899" y="193675"/>
                </a:cubicBezTo>
                <a:cubicBezTo>
                  <a:pt x="342899" y="215156"/>
                  <a:pt x="360312" y="232569"/>
                  <a:pt x="381793" y="232569"/>
                </a:cubicBezTo>
                <a:cubicBezTo>
                  <a:pt x="403274" y="232569"/>
                  <a:pt x="420687" y="215156"/>
                  <a:pt x="420687" y="193675"/>
                </a:cubicBezTo>
                <a:cubicBezTo>
                  <a:pt x="420687" y="172194"/>
                  <a:pt x="403274" y="154781"/>
                  <a:pt x="381793" y="154781"/>
                </a:cubicBezTo>
                <a:close/>
                <a:moveTo>
                  <a:pt x="553243" y="154781"/>
                </a:moveTo>
                <a:cubicBezTo>
                  <a:pt x="531762" y="154781"/>
                  <a:pt x="514349" y="172194"/>
                  <a:pt x="514349" y="193675"/>
                </a:cubicBezTo>
                <a:cubicBezTo>
                  <a:pt x="514349" y="215156"/>
                  <a:pt x="531762" y="232569"/>
                  <a:pt x="553243" y="232569"/>
                </a:cubicBezTo>
                <a:cubicBezTo>
                  <a:pt x="574724" y="232569"/>
                  <a:pt x="592137" y="215156"/>
                  <a:pt x="592137" y="193675"/>
                </a:cubicBezTo>
                <a:cubicBezTo>
                  <a:pt x="592137" y="172194"/>
                  <a:pt x="574724" y="154781"/>
                  <a:pt x="553243" y="154781"/>
                </a:cubicBezTo>
                <a:close/>
                <a:moveTo>
                  <a:pt x="724693" y="154781"/>
                </a:moveTo>
                <a:cubicBezTo>
                  <a:pt x="703212" y="154781"/>
                  <a:pt x="685799" y="172194"/>
                  <a:pt x="685799" y="193675"/>
                </a:cubicBezTo>
                <a:cubicBezTo>
                  <a:pt x="685799" y="215156"/>
                  <a:pt x="703212" y="232569"/>
                  <a:pt x="724693" y="232569"/>
                </a:cubicBezTo>
                <a:cubicBezTo>
                  <a:pt x="746174" y="232569"/>
                  <a:pt x="763587" y="215156"/>
                  <a:pt x="763587" y="193675"/>
                </a:cubicBezTo>
                <a:cubicBezTo>
                  <a:pt x="763587" y="172194"/>
                  <a:pt x="746174" y="154781"/>
                  <a:pt x="724693" y="154781"/>
                </a:cubicBezTo>
                <a:close/>
                <a:moveTo>
                  <a:pt x="896143" y="154781"/>
                </a:moveTo>
                <a:cubicBezTo>
                  <a:pt x="874662" y="154781"/>
                  <a:pt x="857249" y="172194"/>
                  <a:pt x="857249" y="193675"/>
                </a:cubicBezTo>
                <a:cubicBezTo>
                  <a:pt x="857249" y="215156"/>
                  <a:pt x="874662" y="232569"/>
                  <a:pt x="896143" y="232569"/>
                </a:cubicBezTo>
                <a:cubicBezTo>
                  <a:pt x="917624" y="232569"/>
                  <a:pt x="935037" y="215156"/>
                  <a:pt x="935037" y="193675"/>
                </a:cubicBezTo>
                <a:cubicBezTo>
                  <a:pt x="935037" y="172194"/>
                  <a:pt x="917624" y="154781"/>
                  <a:pt x="896143" y="154781"/>
                </a:cubicBezTo>
                <a:close/>
                <a:moveTo>
                  <a:pt x="1067593" y="154781"/>
                </a:moveTo>
                <a:cubicBezTo>
                  <a:pt x="1046112" y="154781"/>
                  <a:pt x="1028699" y="172194"/>
                  <a:pt x="1028699" y="193675"/>
                </a:cubicBezTo>
                <a:cubicBezTo>
                  <a:pt x="1028699" y="215156"/>
                  <a:pt x="1046112" y="232569"/>
                  <a:pt x="1067593" y="232569"/>
                </a:cubicBezTo>
                <a:cubicBezTo>
                  <a:pt x="1089074" y="232569"/>
                  <a:pt x="1106487" y="215156"/>
                  <a:pt x="1106487" y="193675"/>
                </a:cubicBezTo>
                <a:cubicBezTo>
                  <a:pt x="1106487" y="172194"/>
                  <a:pt x="1089074" y="154781"/>
                  <a:pt x="1067593" y="154781"/>
                </a:cubicBezTo>
                <a:close/>
                <a:moveTo>
                  <a:pt x="38894" y="0"/>
                </a:moveTo>
                <a:cubicBezTo>
                  <a:pt x="17413" y="0"/>
                  <a:pt x="0" y="17413"/>
                  <a:pt x="0" y="38894"/>
                </a:cubicBezTo>
                <a:cubicBezTo>
                  <a:pt x="0" y="60375"/>
                  <a:pt x="17413" y="77788"/>
                  <a:pt x="38894" y="77788"/>
                </a:cubicBezTo>
                <a:cubicBezTo>
                  <a:pt x="60375" y="77788"/>
                  <a:pt x="77788" y="60375"/>
                  <a:pt x="77788" y="38894"/>
                </a:cubicBezTo>
                <a:cubicBezTo>
                  <a:pt x="77788" y="17413"/>
                  <a:pt x="60375" y="0"/>
                  <a:pt x="38894" y="0"/>
                </a:cubicBezTo>
                <a:close/>
                <a:moveTo>
                  <a:pt x="210343" y="0"/>
                </a:moveTo>
                <a:cubicBezTo>
                  <a:pt x="188862" y="0"/>
                  <a:pt x="171449" y="17413"/>
                  <a:pt x="171449" y="38894"/>
                </a:cubicBezTo>
                <a:cubicBezTo>
                  <a:pt x="171449" y="60375"/>
                  <a:pt x="188862" y="77788"/>
                  <a:pt x="210343" y="77788"/>
                </a:cubicBezTo>
                <a:cubicBezTo>
                  <a:pt x="231824" y="77788"/>
                  <a:pt x="249237" y="60375"/>
                  <a:pt x="249237" y="38894"/>
                </a:cubicBezTo>
                <a:cubicBezTo>
                  <a:pt x="249237" y="17413"/>
                  <a:pt x="231824" y="0"/>
                  <a:pt x="210343" y="0"/>
                </a:cubicBezTo>
                <a:close/>
                <a:moveTo>
                  <a:pt x="381793" y="0"/>
                </a:moveTo>
                <a:cubicBezTo>
                  <a:pt x="360312" y="0"/>
                  <a:pt x="342899" y="17413"/>
                  <a:pt x="342899" y="38894"/>
                </a:cubicBezTo>
                <a:cubicBezTo>
                  <a:pt x="342899" y="60375"/>
                  <a:pt x="360312" y="77788"/>
                  <a:pt x="381793" y="77788"/>
                </a:cubicBezTo>
                <a:cubicBezTo>
                  <a:pt x="403274" y="77788"/>
                  <a:pt x="420687" y="60375"/>
                  <a:pt x="420687" y="38894"/>
                </a:cubicBezTo>
                <a:cubicBezTo>
                  <a:pt x="420687" y="17413"/>
                  <a:pt x="403274" y="0"/>
                  <a:pt x="381793" y="0"/>
                </a:cubicBezTo>
                <a:close/>
                <a:moveTo>
                  <a:pt x="553243" y="0"/>
                </a:moveTo>
                <a:cubicBezTo>
                  <a:pt x="531762" y="0"/>
                  <a:pt x="514349" y="17413"/>
                  <a:pt x="514349" y="38894"/>
                </a:cubicBezTo>
                <a:cubicBezTo>
                  <a:pt x="514349" y="60375"/>
                  <a:pt x="531762" y="77788"/>
                  <a:pt x="553243" y="77788"/>
                </a:cubicBezTo>
                <a:cubicBezTo>
                  <a:pt x="574724" y="77788"/>
                  <a:pt x="592137" y="60375"/>
                  <a:pt x="592137" y="38894"/>
                </a:cubicBezTo>
                <a:cubicBezTo>
                  <a:pt x="592137" y="17413"/>
                  <a:pt x="574724" y="0"/>
                  <a:pt x="553243" y="0"/>
                </a:cubicBezTo>
                <a:close/>
                <a:moveTo>
                  <a:pt x="724693" y="0"/>
                </a:moveTo>
                <a:cubicBezTo>
                  <a:pt x="703212" y="0"/>
                  <a:pt x="685799" y="17413"/>
                  <a:pt x="685799" y="38894"/>
                </a:cubicBezTo>
                <a:cubicBezTo>
                  <a:pt x="685799" y="60375"/>
                  <a:pt x="703212" y="77788"/>
                  <a:pt x="724693" y="77788"/>
                </a:cubicBezTo>
                <a:cubicBezTo>
                  <a:pt x="746174" y="77788"/>
                  <a:pt x="763587" y="60375"/>
                  <a:pt x="763587" y="38894"/>
                </a:cubicBezTo>
                <a:cubicBezTo>
                  <a:pt x="763587" y="17413"/>
                  <a:pt x="746174" y="0"/>
                  <a:pt x="724693" y="0"/>
                </a:cubicBezTo>
                <a:close/>
                <a:moveTo>
                  <a:pt x="896143" y="0"/>
                </a:moveTo>
                <a:cubicBezTo>
                  <a:pt x="874662" y="0"/>
                  <a:pt x="857249" y="17413"/>
                  <a:pt x="857249" y="38894"/>
                </a:cubicBezTo>
                <a:cubicBezTo>
                  <a:pt x="857249" y="60375"/>
                  <a:pt x="874662" y="77788"/>
                  <a:pt x="896143" y="77788"/>
                </a:cubicBezTo>
                <a:cubicBezTo>
                  <a:pt x="917624" y="77788"/>
                  <a:pt x="935037" y="60375"/>
                  <a:pt x="935037" y="38894"/>
                </a:cubicBezTo>
                <a:cubicBezTo>
                  <a:pt x="935037" y="17413"/>
                  <a:pt x="917624" y="0"/>
                  <a:pt x="896143" y="0"/>
                </a:cubicBezTo>
                <a:close/>
                <a:moveTo>
                  <a:pt x="1067593" y="0"/>
                </a:moveTo>
                <a:cubicBezTo>
                  <a:pt x="1046112" y="0"/>
                  <a:pt x="1028699" y="17413"/>
                  <a:pt x="1028699" y="38894"/>
                </a:cubicBezTo>
                <a:cubicBezTo>
                  <a:pt x="1028699" y="60375"/>
                  <a:pt x="1046112" y="77788"/>
                  <a:pt x="1067593" y="77788"/>
                </a:cubicBezTo>
                <a:cubicBezTo>
                  <a:pt x="1089074" y="77788"/>
                  <a:pt x="1106487" y="60375"/>
                  <a:pt x="1106487" y="38894"/>
                </a:cubicBezTo>
                <a:cubicBezTo>
                  <a:pt x="1106487" y="17413"/>
                  <a:pt x="1089074" y="0"/>
                  <a:pt x="1067593" y="0"/>
                </a:cubicBezTo>
              </a:path>
            </a:pathLst>
          </a:custGeom>
          <a:gradFill>
            <a:gsLst>
              <a:gs pos="0">
                <a:srgbClr val="226CF5">
                  <a:alpha val="100000"/>
                </a:srgbClr>
              </a:gs>
              <a:gs pos="99000">
                <a:srgbClr val="226CF5">
                  <a:alpha val="0"/>
                </a:srgbClr>
              </a:gs>
            </a:gsLst>
            <a:lin ang="10800000" scaled="0"/>
          </a:gradFill>
        </p:spPr>
      </p:sp>
      <p:sp>
        <p:nvSpPr>
          <p:cNvPr id="300011" name="Freeform 4"/>
          <p:cNvSpPr/>
          <p:nvPr/>
        </p:nvSpPr>
        <p:spPr>
          <a:xfrm flipH="1">
            <a:off x="6873532" y="3103609"/>
            <a:ext cx="1504621" cy="3754392"/>
          </a:xfrm>
          <a:custGeom>
            <a:avLst/>
            <a:ahLst/>
            <a:cxnLst/>
            <a:rect l="l" t="t" r="r" b="b"/>
            <a:pathLst>
              <a:path h="3250925" w="1302850">
                <a:moveTo>
                  <a:pt x="767544" y="0"/>
                </a:moveTo>
                <a:lnTo>
                  <a:pt x="858306" y="0"/>
                </a:lnTo>
                <a:lnTo>
                  <a:pt x="967351" y="0"/>
                </a:lnTo>
                <a:lnTo>
                  <a:pt x="1012281" y="0"/>
                </a:lnTo>
                <a:lnTo>
                  <a:pt x="1058113" y="0"/>
                </a:lnTo>
                <a:lnTo>
                  <a:pt x="1103043" y="0"/>
                </a:lnTo>
                <a:lnTo>
                  <a:pt x="1212088" y="0"/>
                </a:lnTo>
                <a:lnTo>
                  <a:pt x="1302850" y="0"/>
                </a:lnTo>
                <a:lnTo>
                  <a:pt x="535308" y="3250925"/>
                </a:lnTo>
                <a:lnTo>
                  <a:pt x="444546" y="3250925"/>
                </a:lnTo>
                <a:lnTo>
                  <a:pt x="335499" y="3250925"/>
                </a:lnTo>
                <a:lnTo>
                  <a:pt x="290570" y="3250925"/>
                </a:lnTo>
                <a:lnTo>
                  <a:pt x="244737" y="3250925"/>
                </a:lnTo>
                <a:lnTo>
                  <a:pt x="199809" y="3250925"/>
                </a:lnTo>
                <a:lnTo>
                  <a:pt x="90762" y="3250925"/>
                </a:lnTo>
                <a:lnTo>
                  <a:pt x="0" y="3250925"/>
                </a:lnTo>
              </a:path>
            </a:pathLst>
          </a:custGeom>
          <a:gradFill>
            <a:gsLst>
              <a:gs pos="0">
                <a:srgbClr val="F7F7F7">
                  <a:alpha val="100000"/>
                  <a:lumMod val="25000"/>
                  <a:lumOff val="75000"/>
                </a:srgbClr>
              </a:gs>
              <a:gs pos="100000">
                <a:srgbClr val="F7F7F7">
                  <a:alpha val="100000"/>
                  <a:lumMod val="25000"/>
                  <a:lumOff val="75000"/>
                </a:srgbClr>
              </a:gs>
            </a:gsLst>
            <a:lin ang="5400000" scaled="0"/>
          </a:gradFill>
        </p:spPr>
      </p:sp>
      <p:pic>
        <p:nvPicPr>
          <p:cNvPr id="300018" name="Picture 5"/>
          <p:cNvPicPr/>
          <p:nvPr/>
        </p:nvPicPr>
        <p:blipFill>
          <a:blip r:embed="rId2"/>
          <a:srcRect l="1245" r="10748"/>
          <a:stretch>
            <a:fillRect/>
          </a:stretch>
        </p:blipFill>
        <p:spPr>
          <a:xfrm flipH="1">
            <a:off x="6940628" y="0"/>
            <a:ext cx="5251372" cy="6858000"/>
          </a:xfrm>
          <a:custGeom>
            <a:avLst/>
            <a:ahLst/>
            <a:cxnLst/>
            <a:pathLst>
              <a:path h="6858000" w="5251372">
                <a:moveTo>
                  <a:pt x="5251372" y="0"/>
                </a:moveTo>
                <a:lnTo>
                  <a:pt x="1619172" y="0"/>
                </a:lnTo>
                <a:lnTo>
                  <a:pt x="0" y="6858000"/>
                </a:lnTo>
                <a:lnTo>
                  <a:pt x="3632200" y="6858000"/>
                </a:lnTo>
                <a:close/>
              </a:path>
            </a:pathLst>
          </a:custGeom>
        </p:spPr>
      </p:pic>
      <p:sp>
        <p:nvSpPr>
          <p:cNvPr id="300025" name="Freeform 6"/>
          <p:cNvSpPr/>
          <p:nvPr/>
        </p:nvSpPr>
        <p:spPr>
          <a:xfrm flipH="1">
            <a:off x="10367207" y="0"/>
            <a:ext cx="1375287" cy="4225403"/>
          </a:xfrm>
          <a:custGeom>
            <a:avLst/>
            <a:ahLst/>
            <a:cxnLst/>
            <a:rect l="l" t="t" r="r" b="b"/>
            <a:pathLst>
              <a:path h="5718616" w="1861299">
                <a:moveTo>
                  <a:pt x="1350166" y="0"/>
                </a:moveTo>
                <a:lnTo>
                  <a:pt x="1509823" y="0"/>
                </a:lnTo>
                <a:lnTo>
                  <a:pt x="1701642" y="0"/>
                </a:lnTo>
                <a:lnTo>
                  <a:pt x="1861299" y="0"/>
                </a:lnTo>
                <a:lnTo>
                  <a:pt x="511135" y="5718616"/>
                </a:lnTo>
                <a:lnTo>
                  <a:pt x="351478" y="5718616"/>
                </a:lnTo>
                <a:lnTo>
                  <a:pt x="159657" y="5718616"/>
                </a:lnTo>
                <a:lnTo>
                  <a:pt x="0" y="5718616"/>
                </a:lnTo>
              </a:path>
            </a:pathLst>
          </a:custGeom>
          <a:solidFill>
            <a:srgbClr val="226CF5">
              <a:alpha val="100000"/>
            </a:srgbClr>
          </a:solidFill>
        </p:spPr>
      </p:sp>
      <p:sp>
        <p:nvSpPr>
          <p:cNvPr id="300026" name="Freeform 7"/>
          <p:cNvSpPr/>
          <p:nvPr/>
        </p:nvSpPr>
        <p:spPr>
          <a:xfrm flipH="1">
            <a:off x="9722786" y="717307"/>
            <a:ext cx="805594" cy="615527"/>
          </a:xfrm>
          <a:custGeom>
            <a:avLst/>
            <a:ahLst/>
            <a:cxnLst/>
            <a:rect l="l" t="t" r="r" b="b"/>
            <a:pathLst>
              <a:path h="780452" w="1021446">
                <a:moveTo>
                  <a:pt x="35905" y="708643"/>
                </a:moveTo>
                <a:cubicBezTo>
                  <a:pt x="16075" y="708643"/>
                  <a:pt x="0" y="724718"/>
                  <a:pt x="0" y="744547"/>
                </a:cubicBezTo>
                <a:cubicBezTo>
                  <a:pt x="0" y="764377"/>
                  <a:pt x="16075" y="780452"/>
                  <a:pt x="35905" y="780452"/>
                </a:cubicBezTo>
                <a:cubicBezTo>
                  <a:pt x="55735" y="780452"/>
                  <a:pt x="71810" y="764377"/>
                  <a:pt x="71810" y="744547"/>
                </a:cubicBezTo>
                <a:cubicBezTo>
                  <a:pt x="71810" y="724718"/>
                  <a:pt x="55735" y="708643"/>
                  <a:pt x="35905" y="708643"/>
                </a:cubicBezTo>
                <a:close/>
                <a:moveTo>
                  <a:pt x="194177" y="708643"/>
                </a:moveTo>
                <a:cubicBezTo>
                  <a:pt x="174347" y="708643"/>
                  <a:pt x="158272" y="724718"/>
                  <a:pt x="158272" y="744547"/>
                </a:cubicBezTo>
                <a:cubicBezTo>
                  <a:pt x="158272" y="764377"/>
                  <a:pt x="174347" y="780452"/>
                  <a:pt x="194177" y="780452"/>
                </a:cubicBezTo>
                <a:cubicBezTo>
                  <a:pt x="214007" y="780452"/>
                  <a:pt x="230082" y="764377"/>
                  <a:pt x="230082" y="744547"/>
                </a:cubicBezTo>
                <a:cubicBezTo>
                  <a:pt x="230082" y="724718"/>
                  <a:pt x="214007" y="708643"/>
                  <a:pt x="194177" y="708643"/>
                </a:cubicBezTo>
                <a:close/>
                <a:moveTo>
                  <a:pt x="352450" y="708643"/>
                </a:moveTo>
                <a:cubicBezTo>
                  <a:pt x="332620" y="708643"/>
                  <a:pt x="316545" y="724718"/>
                  <a:pt x="316545" y="744547"/>
                </a:cubicBezTo>
                <a:cubicBezTo>
                  <a:pt x="316545" y="764377"/>
                  <a:pt x="332620" y="780452"/>
                  <a:pt x="352450" y="780452"/>
                </a:cubicBezTo>
                <a:cubicBezTo>
                  <a:pt x="372280" y="780452"/>
                  <a:pt x="388355" y="764377"/>
                  <a:pt x="388355" y="744547"/>
                </a:cubicBezTo>
                <a:cubicBezTo>
                  <a:pt x="388355" y="724718"/>
                  <a:pt x="372280" y="708643"/>
                  <a:pt x="352450" y="708643"/>
                </a:cubicBezTo>
                <a:close/>
                <a:moveTo>
                  <a:pt x="510723" y="708643"/>
                </a:moveTo>
                <a:cubicBezTo>
                  <a:pt x="490893" y="708643"/>
                  <a:pt x="474818" y="724718"/>
                  <a:pt x="474818" y="744547"/>
                </a:cubicBezTo>
                <a:cubicBezTo>
                  <a:pt x="474818" y="764377"/>
                  <a:pt x="490893" y="780452"/>
                  <a:pt x="510723" y="780452"/>
                </a:cubicBezTo>
                <a:cubicBezTo>
                  <a:pt x="530553" y="780452"/>
                  <a:pt x="546627" y="764377"/>
                  <a:pt x="546627" y="744547"/>
                </a:cubicBezTo>
                <a:cubicBezTo>
                  <a:pt x="546627" y="724718"/>
                  <a:pt x="530553" y="708643"/>
                  <a:pt x="510723" y="708643"/>
                </a:cubicBezTo>
                <a:close/>
                <a:moveTo>
                  <a:pt x="668996" y="708643"/>
                </a:moveTo>
                <a:cubicBezTo>
                  <a:pt x="649166" y="708643"/>
                  <a:pt x="633091" y="724718"/>
                  <a:pt x="633091" y="744547"/>
                </a:cubicBezTo>
                <a:cubicBezTo>
                  <a:pt x="633091" y="764377"/>
                  <a:pt x="649166" y="780452"/>
                  <a:pt x="668996" y="780452"/>
                </a:cubicBezTo>
                <a:cubicBezTo>
                  <a:pt x="688826" y="780452"/>
                  <a:pt x="704900" y="764377"/>
                  <a:pt x="704900" y="744547"/>
                </a:cubicBezTo>
                <a:cubicBezTo>
                  <a:pt x="704900" y="724718"/>
                  <a:pt x="688826" y="708643"/>
                  <a:pt x="668996" y="708643"/>
                </a:cubicBezTo>
                <a:close/>
                <a:moveTo>
                  <a:pt x="827269" y="708643"/>
                </a:moveTo>
                <a:cubicBezTo>
                  <a:pt x="807439" y="708643"/>
                  <a:pt x="791364" y="724718"/>
                  <a:pt x="791364" y="744547"/>
                </a:cubicBezTo>
                <a:cubicBezTo>
                  <a:pt x="791364" y="764377"/>
                  <a:pt x="807439" y="780452"/>
                  <a:pt x="827269" y="780452"/>
                </a:cubicBezTo>
                <a:cubicBezTo>
                  <a:pt x="847099" y="780452"/>
                  <a:pt x="863173" y="764377"/>
                  <a:pt x="863173" y="744547"/>
                </a:cubicBezTo>
                <a:cubicBezTo>
                  <a:pt x="863173" y="724718"/>
                  <a:pt x="847099" y="708643"/>
                  <a:pt x="827269" y="708643"/>
                </a:cubicBezTo>
                <a:close/>
                <a:moveTo>
                  <a:pt x="985541" y="708643"/>
                </a:moveTo>
                <a:cubicBezTo>
                  <a:pt x="965711" y="708643"/>
                  <a:pt x="949637" y="724718"/>
                  <a:pt x="949637" y="744547"/>
                </a:cubicBezTo>
                <a:cubicBezTo>
                  <a:pt x="949637" y="764377"/>
                  <a:pt x="965711" y="780452"/>
                  <a:pt x="985541" y="780452"/>
                </a:cubicBezTo>
                <a:cubicBezTo>
                  <a:pt x="1005372" y="780452"/>
                  <a:pt x="1021446" y="764377"/>
                  <a:pt x="1021446" y="744547"/>
                </a:cubicBezTo>
                <a:cubicBezTo>
                  <a:pt x="1021446" y="724718"/>
                  <a:pt x="1005372" y="708643"/>
                  <a:pt x="985541" y="708643"/>
                </a:cubicBezTo>
                <a:close/>
                <a:moveTo>
                  <a:pt x="35905" y="565758"/>
                </a:moveTo>
                <a:cubicBezTo>
                  <a:pt x="16075" y="565758"/>
                  <a:pt x="0" y="581833"/>
                  <a:pt x="0" y="601663"/>
                </a:cubicBezTo>
                <a:cubicBezTo>
                  <a:pt x="0" y="621493"/>
                  <a:pt x="16075" y="637568"/>
                  <a:pt x="35905" y="637568"/>
                </a:cubicBezTo>
                <a:cubicBezTo>
                  <a:pt x="55735" y="637568"/>
                  <a:pt x="71810" y="621493"/>
                  <a:pt x="71810" y="601663"/>
                </a:cubicBezTo>
                <a:cubicBezTo>
                  <a:pt x="71810" y="581833"/>
                  <a:pt x="55735" y="565758"/>
                  <a:pt x="35905" y="565758"/>
                </a:cubicBezTo>
                <a:close/>
                <a:moveTo>
                  <a:pt x="194177" y="565758"/>
                </a:moveTo>
                <a:cubicBezTo>
                  <a:pt x="174347" y="565758"/>
                  <a:pt x="158272" y="581833"/>
                  <a:pt x="158272" y="601663"/>
                </a:cubicBezTo>
                <a:cubicBezTo>
                  <a:pt x="158272" y="621493"/>
                  <a:pt x="174347" y="637568"/>
                  <a:pt x="194177" y="637568"/>
                </a:cubicBezTo>
                <a:cubicBezTo>
                  <a:pt x="214007" y="637568"/>
                  <a:pt x="230082" y="621493"/>
                  <a:pt x="230082" y="601663"/>
                </a:cubicBezTo>
                <a:cubicBezTo>
                  <a:pt x="230082" y="581833"/>
                  <a:pt x="214007" y="565758"/>
                  <a:pt x="194177" y="565758"/>
                </a:cubicBezTo>
                <a:close/>
                <a:moveTo>
                  <a:pt x="352450" y="565758"/>
                </a:moveTo>
                <a:cubicBezTo>
                  <a:pt x="332620" y="565758"/>
                  <a:pt x="316545" y="581833"/>
                  <a:pt x="316545" y="601663"/>
                </a:cubicBezTo>
                <a:cubicBezTo>
                  <a:pt x="316545" y="621493"/>
                  <a:pt x="332620" y="637568"/>
                  <a:pt x="352450" y="637568"/>
                </a:cubicBezTo>
                <a:cubicBezTo>
                  <a:pt x="372280" y="637568"/>
                  <a:pt x="388355" y="621493"/>
                  <a:pt x="388355" y="601663"/>
                </a:cubicBezTo>
                <a:cubicBezTo>
                  <a:pt x="388355" y="581833"/>
                  <a:pt x="372280" y="565758"/>
                  <a:pt x="352450" y="565758"/>
                </a:cubicBezTo>
                <a:close/>
                <a:moveTo>
                  <a:pt x="510723" y="565758"/>
                </a:moveTo>
                <a:cubicBezTo>
                  <a:pt x="490893" y="565758"/>
                  <a:pt x="474818" y="581833"/>
                  <a:pt x="474818" y="601663"/>
                </a:cubicBezTo>
                <a:cubicBezTo>
                  <a:pt x="474818" y="621493"/>
                  <a:pt x="490893" y="637568"/>
                  <a:pt x="510723" y="637568"/>
                </a:cubicBezTo>
                <a:cubicBezTo>
                  <a:pt x="530553" y="637568"/>
                  <a:pt x="546627" y="621493"/>
                  <a:pt x="546627" y="601663"/>
                </a:cubicBezTo>
                <a:cubicBezTo>
                  <a:pt x="546627" y="581833"/>
                  <a:pt x="530553" y="565758"/>
                  <a:pt x="510723" y="565758"/>
                </a:cubicBezTo>
                <a:close/>
                <a:moveTo>
                  <a:pt x="668996" y="565758"/>
                </a:moveTo>
                <a:cubicBezTo>
                  <a:pt x="649166" y="565758"/>
                  <a:pt x="633091" y="581833"/>
                  <a:pt x="633091" y="601663"/>
                </a:cubicBezTo>
                <a:cubicBezTo>
                  <a:pt x="633091" y="621493"/>
                  <a:pt x="649166" y="637568"/>
                  <a:pt x="668996" y="637568"/>
                </a:cubicBezTo>
                <a:cubicBezTo>
                  <a:pt x="688826" y="637568"/>
                  <a:pt x="704900" y="621493"/>
                  <a:pt x="704900" y="601663"/>
                </a:cubicBezTo>
                <a:cubicBezTo>
                  <a:pt x="704900" y="581833"/>
                  <a:pt x="688826" y="565758"/>
                  <a:pt x="668996" y="565758"/>
                </a:cubicBezTo>
                <a:close/>
                <a:moveTo>
                  <a:pt x="827269" y="565758"/>
                </a:moveTo>
                <a:cubicBezTo>
                  <a:pt x="807439" y="565758"/>
                  <a:pt x="791364" y="581833"/>
                  <a:pt x="791364" y="601663"/>
                </a:cubicBezTo>
                <a:cubicBezTo>
                  <a:pt x="791364" y="621493"/>
                  <a:pt x="807439" y="637568"/>
                  <a:pt x="827269" y="637568"/>
                </a:cubicBezTo>
                <a:cubicBezTo>
                  <a:pt x="847099" y="637568"/>
                  <a:pt x="863173" y="621493"/>
                  <a:pt x="863173" y="601663"/>
                </a:cubicBezTo>
                <a:cubicBezTo>
                  <a:pt x="863173" y="581833"/>
                  <a:pt x="847099" y="565758"/>
                  <a:pt x="827269" y="565758"/>
                </a:cubicBezTo>
                <a:close/>
                <a:moveTo>
                  <a:pt x="985541" y="565758"/>
                </a:moveTo>
                <a:cubicBezTo>
                  <a:pt x="965711" y="565758"/>
                  <a:pt x="949637" y="581833"/>
                  <a:pt x="949637" y="601663"/>
                </a:cubicBezTo>
                <a:cubicBezTo>
                  <a:pt x="949637" y="621493"/>
                  <a:pt x="965711" y="637568"/>
                  <a:pt x="985541" y="637568"/>
                </a:cubicBezTo>
                <a:cubicBezTo>
                  <a:pt x="1005372" y="637568"/>
                  <a:pt x="1021446" y="621493"/>
                  <a:pt x="1021446" y="601663"/>
                </a:cubicBezTo>
                <a:cubicBezTo>
                  <a:pt x="1021446" y="581833"/>
                  <a:pt x="1005372" y="565758"/>
                  <a:pt x="985541" y="565758"/>
                </a:cubicBezTo>
                <a:close/>
                <a:moveTo>
                  <a:pt x="35905" y="422874"/>
                </a:moveTo>
                <a:cubicBezTo>
                  <a:pt x="16075" y="422874"/>
                  <a:pt x="0" y="438949"/>
                  <a:pt x="0" y="458779"/>
                </a:cubicBezTo>
                <a:cubicBezTo>
                  <a:pt x="0" y="478609"/>
                  <a:pt x="16075" y="494683"/>
                  <a:pt x="35905" y="494683"/>
                </a:cubicBezTo>
                <a:cubicBezTo>
                  <a:pt x="55735" y="494683"/>
                  <a:pt x="71810" y="478609"/>
                  <a:pt x="71810" y="458779"/>
                </a:cubicBezTo>
                <a:cubicBezTo>
                  <a:pt x="71810" y="438949"/>
                  <a:pt x="55735" y="422874"/>
                  <a:pt x="35905" y="422874"/>
                </a:cubicBezTo>
                <a:close/>
                <a:moveTo>
                  <a:pt x="194177" y="422874"/>
                </a:moveTo>
                <a:cubicBezTo>
                  <a:pt x="174347" y="422874"/>
                  <a:pt x="158272" y="438949"/>
                  <a:pt x="158272" y="458779"/>
                </a:cubicBezTo>
                <a:cubicBezTo>
                  <a:pt x="158272" y="478609"/>
                  <a:pt x="174347" y="494683"/>
                  <a:pt x="194177" y="494683"/>
                </a:cubicBezTo>
                <a:cubicBezTo>
                  <a:pt x="214007" y="494683"/>
                  <a:pt x="230082" y="478609"/>
                  <a:pt x="230082" y="458779"/>
                </a:cubicBezTo>
                <a:cubicBezTo>
                  <a:pt x="230082" y="438949"/>
                  <a:pt x="214007" y="422874"/>
                  <a:pt x="194177" y="422874"/>
                </a:cubicBezTo>
                <a:close/>
                <a:moveTo>
                  <a:pt x="352450" y="422874"/>
                </a:moveTo>
                <a:cubicBezTo>
                  <a:pt x="332620" y="422874"/>
                  <a:pt x="316545" y="438949"/>
                  <a:pt x="316545" y="458779"/>
                </a:cubicBezTo>
                <a:cubicBezTo>
                  <a:pt x="316545" y="478609"/>
                  <a:pt x="332620" y="494683"/>
                  <a:pt x="352450" y="494683"/>
                </a:cubicBezTo>
                <a:cubicBezTo>
                  <a:pt x="372280" y="494683"/>
                  <a:pt x="388355" y="478609"/>
                  <a:pt x="388355" y="458779"/>
                </a:cubicBezTo>
                <a:cubicBezTo>
                  <a:pt x="388355" y="438949"/>
                  <a:pt x="372280" y="422874"/>
                  <a:pt x="352450" y="422874"/>
                </a:cubicBezTo>
                <a:close/>
                <a:moveTo>
                  <a:pt x="510723" y="422874"/>
                </a:moveTo>
                <a:cubicBezTo>
                  <a:pt x="490893" y="422874"/>
                  <a:pt x="474818" y="438949"/>
                  <a:pt x="474818" y="458779"/>
                </a:cubicBezTo>
                <a:cubicBezTo>
                  <a:pt x="474818" y="478609"/>
                  <a:pt x="490893" y="494683"/>
                  <a:pt x="510723" y="494683"/>
                </a:cubicBezTo>
                <a:cubicBezTo>
                  <a:pt x="530553" y="494683"/>
                  <a:pt x="546627" y="478609"/>
                  <a:pt x="546627" y="458779"/>
                </a:cubicBezTo>
                <a:cubicBezTo>
                  <a:pt x="546627" y="438949"/>
                  <a:pt x="530553" y="422874"/>
                  <a:pt x="510723" y="422874"/>
                </a:cubicBezTo>
                <a:close/>
                <a:moveTo>
                  <a:pt x="668996" y="422874"/>
                </a:moveTo>
                <a:cubicBezTo>
                  <a:pt x="649166" y="422874"/>
                  <a:pt x="633091" y="438949"/>
                  <a:pt x="633091" y="458779"/>
                </a:cubicBezTo>
                <a:cubicBezTo>
                  <a:pt x="633091" y="478609"/>
                  <a:pt x="649166" y="494683"/>
                  <a:pt x="668996" y="494683"/>
                </a:cubicBezTo>
                <a:cubicBezTo>
                  <a:pt x="688826" y="494683"/>
                  <a:pt x="704900" y="478609"/>
                  <a:pt x="704900" y="458779"/>
                </a:cubicBezTo>
                <a:cubicBezTo>
                  <a:pt x="704900" y="438949"/>
                  <a:pt x="688826" y="422874"/>
                  <a:pt x="668996" y="422874"/>
                </a:cubicBezTo>
                <a:close/>
                <a:moveTo>
                  <a:pt x="827269" y="422874"/>
                </a:moveTo>
                <a:cubicBezTo>
                  <a:pt x="807439" y="422874"/>
                  <a:pt x="791364" y="438949"/>
                  <a:pt x="791364" y="458779"/>
                </a:cubicBezTo>
                <a:cubicBezTo>
                  <a:pt x="791364" y="478609"/>
                  <a:pt x="807439" y="494683"/>
                  <a:pt x="827269" y="494683"/>
                </a:cubicBezTo>
                <a:cubicBezTo>
                  <a:pt x="847099" y="494683"/>
                  <a:pt x="863173" y="478609"/>
                  <a:pt x="863173" y="458779"/>
                </a:cubicBezTo>
                <a:cubicBezTo>
                  <a:pt x="863173" y="438949"/>
                  <a:pt x="847099" y="422874"/>
                  <a:pt x="827269" y="422874"/>
                </a:cubicBezTo>
                <a:close/>
                <a:moveTo>
                  <a:pt x="985541" y="422874"/>
                </a:moveTo>
                <a:cubicBezTo>
                  <a:pt x="965711" y="422874"/>
                  <a:pt x="949637" y="438949"/>
                  <a:pt x="949637" y="458779"/>
                </a:cubicBezTo>
                <a:cubicBezTo>
                  <a:pt x="949637" y="478609"/>
                  <a:pt x="965711" y="494683"/>
                  <a:pt x="985541" y="494683"/>
                </a:cubicBezTo>
                <a:cubicBezTo>
                  <a:pt x="1005372" y="494683"/>
                  <a:pt x="1021446" y="478609"/>
                  <a:pt x="1021446" y="458779"/>
                </a:cubicBezTo>
                <a:cubicBezTo>
                  <a:pt x="1021446" y="438949"/>
                  <a:pt x="1005372" y="422874"/>
                  <a:pt x="985541" y="422874"/>
                </a:cubicBezTo>
                <a:close/>
                <a:moveTo>
                  <a:pt x="35905" y="285769"/>
                </a:moveTo>
                <a:cubicBezTo>
                  <a:pt x="16075" y="285769"/>
                  <a:pt x="0" y="301844"/>
                  <a:pt x="0" y="321673"/>
                </a:cubicBezTo>
                <a:cubicBezTo>
                  <a:pt x="0" y="341503"/>
                  <a:pt x="16075" y="357578"/>
                  <a:pt x="35905" y="357578"/>
                </a:cubicBezTo>
                <a:cubicBezTo>
                  <a:pt x="55735" y="357578"/>
                  <a:pt x="71810" y="341503"/>
                  <a:pt x="71810" y="321673"/>
                </a:cubicBezTo>
                <a:cubicBezTo>
                  <a:pt x="71810" y="301844"/>
                  <a:pt x="55735" y="285769"/>
                  <a:pt x="35905" y="285769"/>
                </a:cubicBezTo>
                <a:close/>
                <a:moveTo>
                  <a:pt x="194177" y="285769"/>
                </a:moveTo>
                <a:cubicBezTo>
                  <a:pt x="174347" y="285769"/>
                  <a:pt x="158272" y="301844"/>
                  <a:pt x="158272" y="321673"/>
                </a:cubicBezTo>
                <a:cubicBezTo>
                  <a:pt x="158272" y="341503"/>
                  <a:pt x="174347" y="357578"/>
                  <a:pt x="194177" y="357578"/>
                </a:cubicBezTo>
                <a:cubicBezTo>
                  <a:pt x="214007" y="357578"/>
                  <a:pt x="230082" y="341503"/>
                  <a:pt x="230082" y="321673"/>
                </a:cubicBezTo>
                <a:cubicBezTo>
                  <a:pt x="230082" y="301844"/>
                  <a:pt x="214007" y="285769"/>
                  <a:pt x="194177" y="285769"/>
                </a:cubicBezTo>
                <a:close/>
                <a:moveTo>
                  <a:pt x="352450" y="285769"/>
                </a:moveTo>
                <a:cubicBezTo>
                  <a:pt x="332620" y="285769"/>
                  <a:pt x="316545" y="301844"/>
                  <a:pt x="316545" y="321673"/>
                </a:cubicBezTo>
                <a:cubicBezTo>
                  <a:pt x="316545" y="341503"/>
                  <a:pt x="332620" y="357578"/>
                  <a:pt x="352450" y="357578"/>
                </a:cubicBezTo>
                <a:cubicBezTo>
                  <a:pt x="372280" y="357578"/>
                  <a:pt x="388355" y="341503"/>
                  <a:pt x="388355" y="321673"/>
                </a:cubicBezTo>
                <a:cubicBezTo>
                  <a:pt x="388355" y="301844"/>
                  <a:pt x="372280" y="285769"/>
                  <a:pt x="352450" y="285769"/>
                </a:cubicBezTo>
                <a:close/>
                <a:moveTo>
                  <a:pt x="510723" y="285769"/>
                </a:moveTo>
                <a:cubicBezTo>
                  <a:pt x="490893" y="285769"/>
                  <a:pt x="474818" y="301844"/>
                  <a:pt x="474818" y="321673"/>
                </a:cubicBezTo>
                <a:cubicBezTo>
                  <a:pt x="474818" y="341503"/>
                  <a:pt x="490893" y="357578"/>
                  <a:pt x="510723" y="357578"/>
                </a:cubicBezTo>
                <a:cubicBezTo>
                  <a:pt x="530553" y="357578"/>
                  <a:pt x="546627" y="341503"/>
                  <a:pt x="546627" y="321673"/>
                </a:cubicBezTo>
                <a:cubicBezTo>
                  <a:pt x="546627" y="301844"/>
                  <a:pt x="530553" y="285769"/>
                  <a:pt x="510723" y="285769"/>
                </a:cubicBezTo>
                <a:close/>
                <a:moveTo>
                  <a:pt x="668996" y="285769"/>
                </a:moveTo>
                <a:cubicBezTo>
                  <a:pt x="649166" y="285769"/>
                  <a:pt x="633091" y="301844"/>
                  <a:pt x="633091" y="321673"/>
                </a:cubicBezTo>
                <a:cubicBezTo>
                  <a:pt x="633091" y="341503"/>
                  <a:pt x="649166" y="357578"/>
                  <a:pt x="668996" y="357578"/>
                </a:cubicBezTo>
                <a:cubicBezTo>
                  <a:pt x="688826" y="357578"/>
                  <a:pt x="704900" y="341503"/>
                  <a:pt x="704900" y="321673"/>
                </a:cubicBezTo>
                <a:cubicBezTo>
                  <a:pt x="704900" y="301844"/>
                  <a:pt x="688826" y="285769"/>
                  <a:pt x="668996" y="285769"/>
                </a:cubicBezTo>
                <a:close/>
                <a:moveTo>
                  <a:pt x="827269" y="285769"/>
                </a:moveTo>
                <a:cubicBezTo>
                  <a:pt x="807439" y="285769"/>
                  <a:pt x="791364" y="301844"/>
                  <a:pt x="791364" y="321673"/>
                </a:cubicBezTo>
                <a:cubicBezTo>
                  <a:pt x="791364" y="341503"/>
                  <a:pt x="807439" y="357578"/>
                  <a:pt x="827269" y="357578"/>
                </a:cubicBezTo>
                <a:cubicBezTo>
                  <a:pt x="847099" y="357578"/>
                  <a:pt x="863173" y="341503"/>
                  <a:pt x="863173" y="321673"/>
                </a:cubicBezTo>
                <a:cubicBezTo>
                  <a:pt x="863173" y="301844"/>
                  <a:pt x="847099" y="285769"/>
                  <a:pt x="827269" y="285769"/>
                </a:cubicBezTo>
                <a:close/>
                <a:moveTo>
                  <a:pt x="985541" y="285769"/>
                </a:moveTo>
                <a:cubicBezTo>
                  <a:pt x="965711" y="285769"/>
                  <a:pt x="949637" y="301844"/>
                  <a:pt x="949637" y="321673"/>
                </a:cubicBezTo>
                <a:cubicBezTo>
                  <a:pt x="949637" y="341503"/>
                  <a:pt x="965711" y="357578"/>
                  <a:pt x="985541" y="357578"/>
                </a:cubicBezTo>
                <a:cubicBezTo>
                  <a:pt x="1005372" y="357578"/>
                  <a:pt x="1021446" y="341503"/>
                  <a:pt x="1021446" y="321673"/>
                </a:cubicBezTo>
                <a:cubicBezTo>
                  <a:pt x="1021446" y="301844"/>
                  <a:pt x="1005372" y="285769"/>
                  <a:pt x="985541" y="285769"/>
                </a:cubicBezTo>
                <a:close/>
                <a:moveTo>
                  <a:pt x="35905" y="142884"/>
                </a:moveTo>
                <a:cubicBezTo>
                  <a:pt x="16075" y="142884"/>
                  <a:pt x="0" y="158959"/>
                  <a:pt x="0" y="178789"/>
                </a:cubicBezTo>
                <a:cubicBezTo>
                  <a:pt x="0" y="198619"/>
                  <a:pt x="16075" y="214694"/>
                  <a:pt x="35905" y="214694"/>
                </a:cubicBezTo>
                <a:cubicBezTo>
                  <a:pt x="55735" y="214694"/>
                  <a:pt x="71810" y="198619"/>
                  <a:pt x="71810" y="178789"/>
                </a:cubicBezTo>
                <a:cubicBezTo>
                  <a:pt x="71810" y="158959"/>
                  <a:pt x="55735" y="142884"/>
                  <a:pt x="35905" y="142884"/>
                </a:cubicBezTo>
                <a:close/>
                <a:moveTo>
                  <a:pt x="194177" y="142884"/>
                </a:moveTo>
                <a:cubicBezTo>
                  <a:pt x="174347" y="142884"/>
                  <a:pt x="158272" y="158959"/>
                  <a:pt x="158272" y="178789"/>
                </a:cubicBezTo>
                <a:cubicBezTo>
                  <a:pt x="158272" y="198619"/>
                  <a:pt x="174347" y="214694"/>
                  <a:pt x="194177" y="214694"/>
                </a:cubicBezTo>
                <a:cubicBezTo>
                  <a:pt x="214007" y="214694"/>
                  <a:pt x="230082" y="198619"/>
                  <a:pt x="230082" y="178789"/>
                </a:cubicBezTo>
                <a:cubicBezTo>
                  <a:pt x="230082" y="158959"/>
                  <a:pt x="214007" y="142884"/>
                  <a:pt x="194177" y="142884"/>
                </a:cubicBezTo>
                <a:close/>
                <a:moveTo>
                  <a:pt x="352450" y="142884"/>
                </a:moveTo>
                <a:cubicBezTo>
                  <a:pt x="332620" y="142884"/>
                  <a:pt x="316545" y="158959"/>
                  <a:pt x="316545" y="178789"/>
                </a:cubicBezTo>
                <a:cubicBezTo>
                  <a:pt x="316545" y="198619"/>
                  <a:pt x="332620" y="214694"/>
                  <a:pt x="352450" y="214694"/>
                </a:cubicBezTo>
                <a:cubicBezTo>
                  <a:pt x="372280" y="214694"/>
                  <a:pt x="388355" y="198619"/>
                  <a:pt x="388355" y="178789"/>
                </a:cubicBezTo>
                <a:cubicBezTo>
                  <a:pt x="388355" y="158959"/>
                  <a:pt x="372280" y="142884"/>
                  <a:pt x="352450" y="142884"/>
                </a:cubicBezTo>
                <a:close/>
                <a:moveTo>
                  <a:pt x="510723" y="142884"/>
                </a:moveTo>
                <a:cubicBezTo>
                  <a:pt x="490893" y="142884"/>
                  <a:pt x="474818" y="158959"/>
                  <a:pt x="474818" y="178789"/>
                </a:cubicBezTo>
                <a:cubicBezTo>
                  <a:pt x="474818" y="198619"/>
                  <a:pt x="490893" y="214694"/>
                  <a:pt x="510723" y="214694"/>
                </a:cubicBezTo>
                <a:cubicBezTo>
                  <a:pt x="530553" y="214694"/>
                  <a:pt x="546627" y="198619"/>
                  <a:pt x="546627" y="178789"/>
                </a:cubicBezTo>
                <a:cubicBezTo>
                  <a:pt x="546627" y="158959"/>
                  <a:pt x="530553" y="142884"/>
                  <a:pt x="510723" y="142884"/>
                </a:cubicBezTo>
                <a:close/>
                <a:moveTo>
                  <a:pt x="668996" y="142884"/>
                </a:moveTo>
                <a:cubicBezTo>
                  <a:pt x="649166" y="142884"/>
                  <a:pt x="633091" y="158959"/>
                  <a:pt x="633091" y="178789"/>
                </a:cubicBezTo>
                <a:cubicBezTo>
                  <a:pt x="633091" y="198619"/>
                  <a:pt x="649166" y="214694"/>
                  <a:pt x="668996" y="214694"/>
                </a:cubicBezTo>
                <a:cubicBezTo>
                  <a:pt x="688826" y="214694"/>
                  <a:pt x="704900" y="198619"/>
                  <a:pt x="704900" y="178789"/>
                </a:cubicBezTo>
                <a:cubicBezTo>
                  <a:pt x="704900" y="158959"/>
                  <a:pt x="688826" y="142884"/>
                  <a:pt x="668996" y="142884"/>
                </a:cubicBezTo>
                <a:close/>
                <a:moveTo>
                  <a:pt x="827269" y="142884"/>
                </a:moveTo>
                <a:cubicBezTo>
                  <a:pt x="807439" y="142884"/>
                  <a:pt x="791364" y="158959"/>
                  <a:pt x="791364" y="178789"/>
                </a:cubicBezTo>
                <a:cubicBezTo>
                  <a:pt x="791364" y="198619"/>
                  <a:pt x="807439" y="214694"/>
                  <a:pt x="827269" y="214694"/>
                </a:cubicBezTo>
                <a:cubicBezTo>
                  <a:pt x="847099" y="214694"/>
                  <a:pt x="863173" y="198619"/>
                  <a:pt x="863173" y="178789"/>
                </a:cubicBezTo>
                <a:cubicBezTo>
                  <a:pt x="863173" y="158959"/>
                  <a:pt x="847099" y="142884"/>
                  <a:pt x="827269" y="142884"/>
                </a:cubicBezTo>
                <a:close/>
                <a:moveTo>
                  <a:pt x="985541" y="142884"/>
                </a:moveTo>
                <a:cubicBezTo>
                  <a:pt x="965711" y="142884"/>
                  <a:pt x="949637" y="158959"/>
                  <a:pt x="949637" y="178789"/>
                </a:cubicBezTo>
                <a:cubicBezTo>
                  <a:pt x="949637" y="198619"/>
                  <a:pt x="965711" y="214694"/>
                  <a:pt x="985541" y="214694"/>
                </a:cubicBezTo>
                <a:cubicBezTo>
                  <a:pt x="1005372" y="214694"/>
                  <a:pt x="1021446" y="198619"/>
                  <a:pt x="1021446" y="178789"/>
                </a:cubicBezTo>
                <a:cubicBezTo>
                  <a:pt x="1021446" y="158959"/>
                  <a:pt x="1005372" y="142884"/>
                  <a:pt x="985541" y="142884"/>
                </a:cubicBezTo>
                <a:close/>
                <a:moveTo>
                  <a:pt x="35905" y="0"/>
                </a:moveTo>
                <a:cubicBezTo>
                  <a:pt x="16075" y="0"/>
                  <a:pt x="0" y="16075"/>
                  <a:pt x="0" y="35905"/>
                </a:cubicBezTo>
                <a:cubicBezTo>
                  <a:pt x="0" y="55735"/>
                  <a:pt x="16075" y="71809"/>
                  <a:pt x="35905" y="71809"/>
                </a:cubicBezTo>
                <a:cubicBezTo>
                  <a:pt x="55735" y="71809"/>
                  <a:pt x="71810" y="55735"/>
                  <a:pt x="71810" y="35905"/>
                </a:cubicBezTo>
                <a:cubicBezTo>
                  <a:pt x="71810" y="16075"/>
                  <a:pt x="55735" y="0"/>
                  <a:pt x="35905" y="0"/>
                </a:cubicBezTo>
                <a:close/>
                <a:moveTo>
                  <a:pt x="194177" y="0"/>
                </a:moveTo>
                <a:cubicBezTo>
                  <a:pt x="174347" y="0"/>
                  <a:pt x="158272" y="16075"/>
                  <a:pt x="158272" y="35905"/>
                </a:cubicBezTo>
                <a:cubicBezTo>
                  <a:pt x="158272" y="55735"/>
                  <a:pt x="174347" y="71809"/>
                  <a:pt x="194177" y="71809"/>
                </a:cubicBezTo>
                <a:cubicBezTo>
                  <a:pt x="214007" y="71809"/>
                  <a:pt x="230082" y="55735"/>
                  <a:pt x="230082" y="35905"/>
                </a:cubicBezTo>
                <a:cubicBezTo>
                  <a:pt x="230082" y="16075"/>
                  <a:pt x="214007" y="0"/>
                  <a:pt x="194177" y="0"/>
                </a:cubicBezTo>
                <a:close/>
                <a:moveTo>
                  <a:pt x="352450" y="0"/>
                </a:moveTo>
                <a:cubicBezTo>
                  <a:pt x="332620" y="0"/>
                  <a:pt x="316545" y="16075"/>
                  <a:pt x="316545" y="35905"/>
                </a:cubicBezTo>
                <a:cubicBezTo>
                  <a:pt x="316545" y="55735"/>
                  <a:pt x="332620" y="71809"/>
                  <a:pt x="352450" y="71809"/>
                </a:cubicBezTo>
                <a:cubicBezTo>
                  <a:pt x="372280" y="71809"/>
                  <a:pt x="388355" y="55735"/>
                  <a:pt x="388355" y="35905"/>
                </a:cubicBezTo>
                <a:cubicBezTo>
                  <a:pt x="388355" y="16075"/>
                  <a:pt x="372280" y="0"/>
                  <a:pt x="352450" y="0"/>
                </a:cubicBezTo>
                <a:close/>
                <a:moveTo>
                  <a:pt x="510723" y="0"/>
                </a:moveTo>
                <a:cubicBezTo>
                  <a:pt x="490893" y="0"/>
                  <a:pt x="474818" y="16075"/>
                  <a:pt x="474818" y="35905"/>
                </a:cubicBezTo>
                <a:cubicBezTo>
                  <a:pt x="474818" y="55735"/>
                  <a:pt x="490893" y="71809"/>
                  <a:pt x="510723" y="71809"/>
                </a:cubicBezTo>
                <a:cubicBezTo>
                  <a:pt x="530553" y="71809"/>
                  <a:pt x="546627" y="55735"/>
                  <a:pt x="546627" y="35905"/>
                </a:cubicBezTo>
                <a:cubicBezTo>
                  <a:pt x="546627" y="16075"/>
                  <a:pt x="530553" y="0"/>
                  <a:pt x="510723" y="0"/>
                </a:cubicBezTo>
                <a:close/>
                <a:moveTo>
                  <a:pt x="668996" y="0"/>
                </a:moveTo>
                <a:cubicBezTo>
                  <a:pt x="649166" y="0"/>
                  <a:pt x="633091" y="16075"/>
                  <a:pt x="633091" y="35905"/>
                </a:cubicBezTo>
                <a:cubicBezTo>
                  <a:pt x="633091" y="55735"/>
                  <a:pt x="649166" y="71809"/>
                  <a:pt x="668996" y="71809"/>
                </a:cubicBezTo>
                <a:cubicBezTo>
                  <a:pt x="688826" y="71809"/>
                  <a:pt x="704900" y="55735"/>
                  <a:pt x="704900" y="35905"/>
                </a:cubicBezTo>
                <a:cubicBezTo>
                  <a:pt x="704900" y="16075"/>
                  <a:pt x="688826" y="0"/>
                  <a:pt x="668996" y="0"/>
                </a:cubicBezTo>
                <a:close/>
                <a:moveTo>
                  <a:pt x="827269" y="0"/>
                </a:moveTo>
                <a:cubicBezTo>
                  <a:pt x="807439" y="0"/>
                  <a:pt x="791364" y="16075"/>
                  <a:pt x="791364" y="35905"/>
                </a:cubicBezTo>
                <a:cubicBezTo>
                  <a:pt x="791364" y="55735"/>
                  <a:pt x="807439" y="71809"/>
                  <a:pt x="827269" y="71809"/>
                </a:cubicBezTo>
                <a:cubicBezTo>
                  <a:pt x="847099" y="71809"/>
                  <a:pt x="863173" y="55735"/>
                  <a:pt x="863173" y="35905"/>
                </a:cubicBezTo>
                <a:cubicBezTo>
                  <a:pt x="863173" y="16075"/>
                  <a:pt x="847099" y="0"/>
                  <a:pt x="827269" y="0"/>
                </a:cubicBezTo>
                <a:close/>
                <a:moveTo>
                  <a:pt x="985541" y="0"/>
                </a:moveTo>
                <a:cubicBezTo>
                  <a:pt x="965711" y="0"/>
                  <a:pt x="949637" y="16075"/>
                  <a:pt x="949637" y="35905"/>
                </a:cubicBezTo>
                <a:cubicBezTo>
                  <a:pt x="949637" y="55735"/>
                  <a:pt x="965711" y="71809"/>
                  <a:pt x="985541" y="71809"/>
                </a:cubicBezTo>
                <a:cubicBezTo>
                  <a:pt x="1005372" y="71809"/>
                  <a:pt x="1021446" y="55735"/>
                  <a:pt x="1021446" y="35905"/>
                </a:cubicBezTo>
                <a:cubicBezTo>
                  <a:pt x="1021446" y="16075"/>
                  <a:pt x="1005372" y="0"/>
                  <a:pt x="985541" y="0"/>
                </a:cubicBezTo>
              </a:path>
            </a:pathLst>
          </a:custGeom>
          <a:gradFill>
            <a:gsLst>
              <a:gs pos="0">
                <a:srgbClr val="226CF5">
                  <a:alpha val="10000"/>
                  <a:lumMod val="20000"/>
                  <a:lumOff val="80000"/>
                </a:srgbClr>
              </a:gs>
              <a:gs pos="99000">
                <a:srgbClr val="226CF5">
                  <a:alpha val="0"/>
                  <a:lumMod val="20000"/>
                  <a:lumOff val="80000"/>
                </a:srgbClr>
              </a:gs>
            </a:gsLst>
            <a:lin ang="10800000" scaled="0"/>
          </a:gradFill>
        </p:spPr>
      </p:sp>
      <p:sp>
        <p:nvSpPr>
          <p:cNvPr id="300028" name="Freeform 8"/>
          <p:cNvSpPr/>
          <p:nvPr/>
        </p:nvSpPr>
        <p:spPr>
          <a:xfrm flipV="1">
            <a:off x="11368918" y="0"/>
            <a:ext cx="823081" cy="3486150"/>
          </a:xfrm>
          <a:custGeom>
            <a:avLst/>
            <a:ahLst/>
            <a:cxnLst/>
            <a:rect l="l" t="t" r="r" b="b"/>
            <a:pathLst>
              <a:path h="3208772" w="757592">
                <a:moveTo>
                  <a:pt x="0" y="3208772"/>
                </a:moveTo>
                <a:lnTo>
                  <a:pt x="757592" y="3208772"/>
                </a:lnTo>
                <a:lnTo>
                  <a:pt x="757592" y="0"/>
                </a:lnTo>
              </a:path>
            </a:pathLst>
          </a:custGeom>
          <a:solidFill>
            <a:srgbClr val="FEFEFE">
              <a:alpha val="70000"/>
            </a:srgbClr>
          </a:solidFill>
        </p:spPr>
      </p:sp>
      <p:pic>
        <p:nvPicPr>
          <p:cNvPr id="300012" name="Picture 9"/>
          <p:cNvPicPr/>
          <p:nvPr/>
        </p:nvPicPr>
        <p:blipFill>
          <a:blip r:embed="rId3"/>
          <a:srcRect t="74764"/>
          <a:stretch>
            <a:fillRect/>
          </a:stretch>
        </p:blipFill>
        <p:spPr>
          <a:xfrm>
            <a:off x="1070700" y="891834"/>
            <a:ext cx="4315279" cy="246221"/>
          </a:xfrm>
          <a:prstGeom prst="rect">
            <a:avLst/>
          </a:prstGeom>
        </p:spPr>
      </p:pic>
      <p:pic>
        <p:nvPicPr>
          <p:cNvPr id="300013" name="Picture 10"/>
          <p:cNvPicPr/>
          <p:nvPr/>
        </p:nvPicPr>
        <p:blipFill>
          <a:blip r:embed="rId4"/>
          <a:srcRect/>
          <a:stretch>
            <a:fillRect/>
          </a:stretch>
        </p:blipFill>
        <p:spPr>
          <a:xfrm rot="5400000">
            <a:off x="11031276" y="1035704"/>
            <a:ext cx="882000" cy="252000"/>
          </a:xfrm>
          <a:prstGeom prst="rect">
            <a:avLst/>
          </a:prstGeom>
        </p:spPr>
      </p:pic>
      <p:sp>
        <p:nvSpPr>
          <p:cNvPr id="300008" name="AutoShape 11"/>
          <p:cNvSpPr/>
          <p:nvPr/>
        </p:nvSpPr>
        <p:spPr>
          <a:xfrm>
            <a:off x="1231900" y="3125087"/>
            <a:ext cx="4893590" cy="221787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sz="5400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技术架构图</a:t>
            </a:r>
            <a:endParaRPr lang="en-US" sz="1100"/>
          </a:p>
        </p:txBody>
      </p:sp>
      <p:sp>
        <p:nvSpPr>
          <p:cNvPr id="300014" name="AutoShape 12"/>
          <p:cNvSpPr/>
          <p:nvPr/>
        </p:nvSpPr>
        <p:spPr>
          <a:xfrm>
            <a:off x="1229500" y="1332834"/>
            <a:ext cx="4893590" cy="1655729"/>
          </a:xfrm>
          <a:prstGeom prst="rect">
            <a:avLst/>
          </a:prstGeom>
          <a:noFill/>
        </p:spPr>
        <p:txBody>
          <a:bodyPr vert="horz" wrap="none" lIns="0" tIns="0" rIns="0" bIns="0" rtlCol="0" anchor="b" anchorCtr="0">
            <a:noAutofit/>
          </a:bodyPr>
          <a:lstStyle/>
          <a:p>
            <a:pPr algn="l">
              <a:lnSpc>
                <a:spcPct val="129999"/>
              </a:lnSpc>
              <a:spcBef>
                <a:spcPts val="1000"/>
              </a:spcBef>
              <a:defRPr/>
            </a:pPr>
            <a:r>
              <a:rPr lang="en-US" b="1" sz="6600">
                <a:solidFill>
                  <a:schemeClr val="accent1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03</a:t>
            </a:r>
            <a:endParaRPr lang="en-US" sz="1100"/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分布式爬虫技术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pic>
        <p:nvPicPr>
          <p:cNvPr id="16" name="图片 15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0" y="1179830"/>
            <a:ext cx="10262235" cy="50209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t="-47" b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07" name="AutoShape 2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252525">
              <a:alpha val="100000"/>
            </a:srgbClr>
          </a:solidFill>
        </p:spPr>
      </p:sp>
      <p:sp>
        <p:nvSpPr>
          <p:cNvPr id="300009" name="Freeform 3"/>
          <p:cNvSpPr/>
          <p:nvPr/>
        </p:nvSpPr>
        <p:spPr>
          <a:xfrm flipH="1">
            <a:off x="1247775" y="5869070"/>
            <a:ext cx="668602" cy="234058"/>
          </a:xfrm>
          <a:custGeom>
            <a:avLst/>
            <a:ahLst/>
            <a:cxnLst/>
            <a:rect l="l" t="t" r="r" b="b"/>
            <a:pathLst>
              <a:path h="387350" w="1106487">
                <a:moveTo>
                  <a:pt x="38894" y="309562"/>
                </a:moveTo>
                <a:cubicBezTo>
                  <a:pt x="17413" y="309562"/>
                  <a:pt x="0" y="326975"/>
                  <a:pt x="0" y="348456"/>
                </a:cubicBezTo>
                <a:cubicBezTo>
                  <a:pt x="0" y="369937"/>
                  <a:pt x="17413" y="387350"/>
                  <a:pt x="38894" y="387350"/>
                </a:cubicBezTo>
                <a:cubicBezTo>
                  <a:pt x="60375" y="387350"/>
                  <a:pt x="77788" y="369937"/>
                  <a:pt x="77788" y="348456"/>
                </a:cubicBezTo>
                <a:cubicBezTo>
                  <a:pt x="77788" y="326975"/>
                  <a:pt x="60375" y="309562"/>
                  <a:pt x="38894" y="309562"/>
                </a:cubicBezTo>
                <a:close/>
                <a:moveTo>
                  <a:pt x="210343" y="309562"/>
                </a:moveTo>
                <a:cubicBezTo>
                  <a:pt x="188862" y="309562"/>
                  <a:pt x="171449" y="326975"/>
                  <a:pt x="171449" y="348456"/>
                </a:cubicBezTo>
                <a:cubicBezTo>
                  <a:pt x="171449" y="369937"/>
                  <a:pt x="188862" y="387350"/>
                  <a:pt x="210343" y="387350"/>
                </a:cubicBezTo>
                <a:cubicBezTo>
                  <a:pt x="231824" y="387350"/>
                  <a:pt x="249237" y="369937"/>
                  <a:pt x="249237" y="348456"/>
                </a:cubicBezTo>
                <a:cubicBezTo>
                  <a:pt x="249237" y="326975"/>
                  <a:pt x="231824" y="309562"/>
                  <a:pt x="210343" y="309562"/>
                </a:cubicBezTo>
                <a:close/>
                <a:moveTo>
                  <a:pt x="381793" y="309562"/>
                </a:moveTo>
                <a:cubicBezTo>
                  <a:pt x="360312" y="309562"/>
                  <a:pt x="342899" y="326975"/>
                  <a:pt x="342899" y="348456"/>
                </a:cubicBezTo>
                <a:cubicBezTo>
                  <a:pt x="342899" y="369937"/>
                  <a:pt x="360312" y="387350"/>
                  <a:pt x="381793" y="387350"/>
                </a:cubicBezTo>
                <a:cubicBezTo>
                  <a:pt x="403274" y="387350"/>
                  <a:pt x="420687" y="369937"/>
                  <a:pt x="420687" y="348456"/>
                </a:cubicBezTo>
                <a:cubicBezTo>
                  <a:pt x="420687" y="326975"/>
                  <a:pt x="403274" y="309562"/>
                  <a:pt x="381793" y="309562"/>
                </a:cubicBezTo>
                <a:close/>
                <a:moveTo>
                  <a:pt x="553243" y="309562"/>
                </a:moveTo>
                <a:cubicBezTo>
                  <a:pt x="531762" y="309562"/>
                  <a:pt x="514349" y="326975"/>
                  <a:pt x="514349" y="348456"/>
                </a:cubicBezTo>
                <a:cubicBezTo>
                  <a:pt x="514349" y="369937"/>
                  <a:pt x="531762" y="387350"/>
                  <a:pt x="553243" y="387350"/>
                </a:cubicBezTo>
                <a:cubicBezTo>
                  <a:pt x="574724" y="387350"/>
                  <a:pt x="592137" y="369937"/>
                  <a:pt x="592137" y="348456"/>
                </a:cubicBezTo>
                <a:cubicBezTo>
                  <a:pt x="592137" y="326975"/>
                  <a:pt x="574724" y="309562"/>
                  <a:pt x="553243" y="309562"/>
                </a:cubicBezTo>
                <a:close/>
                <a:moveTo>
                  <a:pt x="724693" y="309562"/>
                </a:moveTo>
                <a:cubicBezTo>
                  <a:pt x="703212" y="309562"/>
                  <a:pt x="685799" y="326975"/>
                  <a:pt x="685799" y="348456"/>
                </a:cubicBezTo>
                <a:cubicBezTo>
                  <a:pt x="685799" y="369937"/>
                  <a:pt x="703212" y="387350"/>
                  <a:pt x="724693" y="387350"/>
                </a:cubicBezTo>
                <a:cubicBezTo>
                  <a:pt x="746174" y="387350"/>
                  <a:pt x="763587" y="369937"/>
                  <a:pt x="763587" y="348456"/>
                </a:cubicBezTo>
                <a:cubicBezTo>
                  <a:pt x="763587" y="326975"/>
                  <a:pt x="746174" y="309562"/>
                  <a:pt x="724693" y="309562"/>
                </a:cubicBezTo>
                <a:close/>
                <a:moveTo>
                  <a:pt x="896143" y="309562"/>
                </a:moveTo>
                <a:cubicBezTo>
                  <a:pt x="874662" y="309562"/>
                  <a:pt x="857249" y="326975"/>
                  <a:pt x="857249" y="348456"/>
                </a:cubicBezTo>
                <a:cubicBezTo>
                  <a:pt x="857249" y="369937"/>
                  <a:pt x="874662" y="387350"/>
                  <a:pt x="896143" y="387350"/>
                </a:cubicBezTo>
                <a:cubicBezTo>
                  <a:pt x="917624" y="387350"/>
                  <a:pt x="935037" y="369937"/>
                  <a:pt x="935037" y="348456"/>
                </a:cubicBezTo>
                <a:cubicBezTo>
                  <a:pt x="935037" y="326975"/>
                  <a:pt x="917624" y="309562"/>
                  <a:pt x="896143" y="309562"/>
                </a:cubicBezTo>
                <a:close/>
                <a:moveTo>
                  <a:pt x="1067593" y="309562"/>
                </a:moveTo>
                <a:cubicBezTo>
                  <a:pt x="1046112" y="309562"/>
                  <a:pt x="1028699" y="326975"/>
                  <a:pt x="1028699" y="348456"/>
                </a:cubicBezTo>
                <a:cubicBezTo>
                  <a:pt x="1028699" y="369937"/>
                  <a:pt x="1046112" y="387350"/>
                  <a:pt x="1067593" y="387350"/>
                </a:cubicBezTo>
                <a:cubicBezTo>
                  <a:pt x="1089074" y="387350"/>
                  <a:pt x="1106487" y="369937"/>
                  <a:pt x="1106487" y="348456"/>
                </a:cubicBezTo>
                <a:cubicBezTo>
                  <a:pt x="1106487" y="326975"/>
                  <a:pt x="1089074" y="309562"/>
                  <a:pt x="1067593" y="309562"/>
                </a:cubicBezTo>
                <a:close/>
                <a:moveTo>
                  <a:pt x="38894" y="154781"/>
                </a:moveTo>
                <a:cubicBezTo>
                  <a:pt x="17413" y="154781"/>
                  <a:pt x="0" y="172194"/>
                  <a:pt x="0" y="193675"/>
                </a:cubicBezTo>
                <a:cubicBezTo>
                  <a:pt x="0" y="215156"/>
                  <a:pt x="17413" y="232569"/>
                  <a:pt x="38894" y="232569"/>
                </a:cubicBezTo>
                <a:cubicBezTo>
                  <a:pt x="60375" y="232569"/>
                  <a:pt x="77788" y="215156"/>
                  <a:pt x="77788" y="193675"/>
                </a:cubicBezTo>
                <a:cubicBezTo>
                  <a:pt x="77788" y="172194"/>
                  <a:pt x="60375" y="154781"/>
                  <a:pt x="38894" y="154781"/>
                </a:cubicBezTo>
                <a:close/>
                <a:moveTo>
                  <a:pt x="210343" y="154781"/>
                </a:moveTo>
                <a:cubicBezTo>
                  <a:pt x="188862" y="154781"/>
                  <a:pt x="171449" y="172194"/>
                  <a:pt x="171449" y="193675"/>
                </a:cubicBezTo>
                <a:cubicBezTo>
                  <a:pt x="171449" y="215156"/>
                  <a:pt x="188862" y="232569"/>
                  <a:pt x="210343" y="232569"/>
                </a:cubicBezTo>
                <a:cubicBezTo>
                  <a:pt x="231824" y="232569"/>
                  <a:pt x="249237" y="215156"/>
                  <a:pt x="249237" y="193675"/>
                </a:cubicBezTo>
                <a:cubicBezTo>
                  <a:pt x="249237" y="172194"/>
                  <a:pt x="231824" y="154781"/>
                  <a:pt x="210343" y="154781"/>
                </a:cubicBezTo>
                <a:close/>
                <a:moveTo>
                  <a:pt x="381793" y="154781"/>
                </a:moveTo>
                <a:cubicBezTo>
                  <a:pt x="360312" y="154781"/>
                  <a:pt x="342899" y="172194"/>
                  <a:pt x="342899" y="193675"/>
                </a:cubicBezTo>
                <a:cubicBezTo>
                  <a:pt x="342899" y="215156"/>
                  <a:pt x="360312" y="232569"/>
                  <a:pt x="381793" y="232569"/>
                </a:cubicBezTo>
                <a:cubicBezTo>
                  <a:pt x="403274" y="232569"/>
                  <a:pt x="420687" y="215156"/>
                  <a:pt x="420687" y="193675"/>
                </a:cubicBezTo>
                <a:cubicBezTo>
                  <a:pt x="420687" y="172194"/>
                  <a:pt x="403274" y="154781"/>
                  <a:pt x="381793" y="154781"/>
                </a:cubicBezTo>
                <a:close/>
                <a:moveTo>
                  <a:pt x="553243" y="154781"/>
                </a:moveTo>
                <a:cubicBezTo>
                  <a:pt x="531762" y="154781"/>
                  <a:pt x="514349" y="172194"/>
                  <a:pt x="514349" y="193675"/>
                </a:cubicBezTo>
                <a:cubicBezTo>
                  <a:pt x="514349" y="215156"/>
                  <a:pt x="531762" y="232569"/>
                  <a:pt x="553243" y="232569"/>
                </a:cubicBezTo>
                <a:cubicBezTo>
                  <a:pt x="574724" y="232569"/>
                  <a:pt x="592137" y="215156"/>
                  <a:pt x="592137" y="193675"/>
                </a:cubicBezTo>
                <a:cubicBezTo>
                  <a:pt x="592137" y="172194"/>
                  <a:pt x="574724" y="154781"/>
                  <a:pt x="553243" y="154781"/>
                </a:cubicBezTo>
                <a:close/>
                <a:moveTo>
                  <a:pt x="724693" y="154781"/>
                </a:moveTo>
                <a:cubicBezTo>
                  <a:pt x="703212" y="154781"/>
                  <a:pt x="685799" y="172194"/>
                  <a:pt x="685799" y="193675"/>
                </a:cubicBezTo>
                <a:cubicBezTo>
                  <a:pt x="685799" y="215156"/>
                  <a:pt x="703212" y="232569"/>
                  <a:pt x="724693" y="232569"/>
                </a:cubicBezTo>
                <a:cubicBezTo>
                  <a:pt x="746174" y="232569"/>
                  <a:pt x="763587" y="215156"/>
                  <a:pt x="763587" y="193675"/>
                </a:cubicBezTo>
                <a:cubicBezTo>
                  <a:pt x="763587" y="172194"/>
                  <a:pt x="746174" y="154781"/>
                  <a:pt x="724693" y="154781"/>
                </a:cubicBezTo>
                <a:close/>
                <a:moveTo>
                  <a:pt x="896143" y="154781"/>
                </a:moveTo>
                <a:cubicBezTo>
                  <a:pt x="874662" y="154781"/>
                  <a:pt x="857249" y="172194"/>
                  <a:pt x="857249" y="193675"/>
                </a:cubicBezTo>
                <a:cubicBezTo>
                  <a:pt x="857249" y="215156"/>
                  <a:pt x="874662" y="232569"/>
                  <a:pt x="896143" y="232569"/>
                </a:cubicBezTo>
                <a:cubicBezTo>
                  <a:pt x="917624" y="232569"/>
                  <a:pt x="935037" y="215156"/>
                  <a:pt x="935037" y="193675"/>
                </a:cubicBezTo>
                <a:cubicBezTo>
                  <a:pt x="935037" y="172194"/>
                  <a:pt x="917624" y="154781"/>
                  <a:pt x="896143" y="154781"/>
                </a:cubicBezTo>
                <a:close/>
                <a:moveTo>
                  <a:pt x="1067593" y="154781"/>
                </a:moveTo>
                <a:cubicBezTo>
                  <a:pt x="1046112" y="154781"/>
                  <a:pt x="1028699" y="172194"/>
                  <a:pt x="1028699" y="193675"/>
                </a:cubicBezTo>
                <a:cubicBezTo>
                  <a:pt x="1028699" y="215156"/>
                  <a:pt x="1046112" y="232569"/>
                  <a:pt x="1067593" y="232569"/>
                </a:cubicBezTo>
                <a:cubicBezTo>
                  <a:pt x="1089074" y="232569"/>
                  <a:pt x="1106487" y="215156"/>
                  <a:pt x="1106487" y="193675"/>
                </a:cubicBezTo>
                <a:cubicBezTo>
                  <a:pt x="1106487" y="172194"/>
                  <a:pt x="1089074" y="154781"/>
                  <a:pt x="1067593" y="154781"/>
                </a:cubicBezTo>
                <a:close/>
                <a:moveTo>
                  <a:pt x="38894" y="0"/>
                </a:moveTo>
                <a:cubicBezTo>
                  <a:pt x="17413" y="0"/>
                  <a:pt x="0" y="17413"/>
                  <a:pt x="0" y="38894"/>
                </a:cubicBezTo>
                <a:cubicBezTo>
                  <a:pt x="0" y="60375"/>
                  <a:pt x="17413" y="77788"/>
                  <a:pt x="38894" y="77788"/>
                </a:cubicBezTo>
                <a:cubicBezTo>
                  <a:pt x="60375" y="77788"/>
                  <a:pt x="77788" y="60375"/>
                  <a:pt x="77788" y="38894"/>
                </a:cubicBezTo>
                <a:cubicBezTo>
                  <a:pt x="77788" y="17413"/>
                  <a:pt x="60375" y="0"/>
                  <a:pt x="38894" y="0"/>
                </a:cubicBezTo>
                <a:close/>
                <a:moveTo>
                  <a:pt x="210343" y="0"/>
                </a:moveTo>
                <a:cubicBezTo>
                  <a:pt x="188862" y="0"/>
                  <a:pt x="171449" y="17413"/>
                  <a:pt x="171449" y="38894"/>
                </a:cubicBezTo>
                <a:cubicBezTo>
                  <a:pt x="171449" y="60375"/>
                  <a:pt x="188862" y="77788"/>
                  <a:pt x="210343" y="77788"/>
                </a:cubicBezTo>
                <a:cubicBezTo>
                  <a:pt x="231824" y="77788"/>
                  <a:pt x="249237" y="60375"/>
                  <a:pt x="249237" y="38894"/>
                </a:cubicBezTo>
                <a:cubicBezTo>
                  <a:pt x="249237" y="17413"/>
                  <a:pt x="231824" y="0"/>
                  <a:pt x="210343" y="0"/>
                </a:cubicBezTo>
                <a:close/>
                <a:moveTo>
                  <a:pt x="381793" y="0"/>
                </a:moveTo>
                <a:cubicBezTo>
                  <a:pt x="360312" y="0"/>
                  <a:pt x="342899" y="17413"/>
                  <a:pt x="342899" y="38894"/>
                </a:cubicBezTo>
                <a:cubicBezTo>
                  <a:pt x="342899" y="60375"/>
                  <a:pt x="360312" y="77788"/>
                  <a:pt x="381793" y="77788"/>
                </a:cubicBezTo>
                <a:cubicBezTo>
                  <a:pt x="403274" y="77788"/>
                  <a:pt x="420687" y="60375"/>
                  <a:pt x="420687" y="38894"/>
                </a:cubicBezTo>
                <a:cubicBezTo>
                  <a:pt x="420687" y="17413"/>
                  <a:pt x="403274" y="0"/>
                  <a:pt x="381793" y="0"/>
                </a:cubicBezTo>
                <a:close/>
                <a:moveTo>
                  <a:pt x="553243" y="0"/>
                </a:moveTo>
                <a:cubicBezTo>
                  <a:pt x="531762" y="0"/>
                  <a:pt x="514349" y="17413"/>
                  <a:pt x="514349" y="38894"/>
                </a:cubicBezTo>
                <a:cubicBezTo>
                  <a:pt x="514349" y="60375"/>
                  <a:pt x="531762" y="77788"/>
                  <a:pt x="553243" y="77788"/>
                </a:cubicBezTo>
                <a:cubicBezTo>
                  <a:pt x="574724" y="77788"/>
                  <a:pt x="592137" y="60375"/>
                  <a:pt x="592137" y="38894"/>
                </a:cubicBezTo>
                <a:cubicBezTo>
                  <a:pt x="592137" y="17413"/>
                  <a:pt x="574724" y="0"/>
                  <a:pt x="553243" y="0"/>
                </a:cubicBezTo>
                <a:close/>
                <a:moveTo>
                  <a:pt x="724693" y="0"/>
                </a:moveTo>
                <a:cubicBezTo>
                  <a:pt x="703212" y="0"/>
                  <a:pt x="685799" y="17413"/>
                  <a:pt x="685799" y="38894"/>
                </a:cubicBezTo>
                <a:cubicBezTo>
                  <a:pt x="685799" y="60375"/>
                  <a:pt x="703212" y="77788"/>
                  <a:pt x="724693" y="77788"/>
                </a:cubicBezTo>
                <a:cubicBezTo>
                  <a:pt x="746174" y="77788"/>
                  <a:pt x="763587" y="60375"/>
                  <a:pt x="763587" y="38894"/>
                </a:cubicBezTo>
                <a:cubicBezTo>
                  <a:pt x="763587" y="17413"/>
                  <a:pt x="746174" y="0"/>
                  <a:pt x="724693" y="0"/>
                </a:cubicBezTo>
                <a:close/>
                <a:moveTo>
                  <a:pt x="896143" y="0"/>
                </a:moveTo>
                <a:cubicBezTo>
                  <a:pt x="874662" y="0"/>
                  <a:pt x="857249" y="17413"/>
                  <a:pt x="857249" y="38894"/>
                </a:cubicBezTo>
                <a:cubicBezTo>
                  <a:pt x="857249" y="60375"/>
                  <a:pt x="874662" y="77788"/>
                  <a:pt x="896143" y="77788"/>
                </a:cubicBezTo>
                <a:cubicBezTo>
                  <a:pt x="917624" y="77788"/>
                  <a:pt x="935037" y="60375"/>
                  <a:pt x="935037" y="38894"/>
                </a:cubicBezTo>
                <a:cubicBezTo>
                  <a:pt x="935037" y="17413"/>
                  <a:pt x="917624" y="0"/>
                  <a:pt x="896143" y="0"/>
                </a:cubicBezTo>
                <a:close/>
                <a:moveTo>
                  <a:pt x="1067593" y="0"/>
                </a:moveTo>
                <a:cubicBezTo>
                  <a:pt x="1046112" y="0"/>
                  <a:pt x="1028699" y="17413"/>
                  <a:pt x="1028699" y="38894"/>
                </a:cubicBezTo>
                <a:cubicBezTo>
                  <a:pt x="1028699" y="60375"/>
                  <a:pt x="1046112" y="77788"/>
                  <a:pt x="1067593" y="77788"/>
                </a:cubicBezTo>
                <a:cubicBezTo>
                  <a:pt x="1089074" y="77788"/>
                  <a:pt x="1106487" y="60375"/>
                  <a:pt x="1106487" y="38894"/>
                </a:cubicBezTo>
                <a:cubicBezTo>
                  <a:pt x="1106487" y="17413"/>
                  <a:pt x="1089074" y="0"/>
                  <a:pt x="1067593" y="0"/>
                </a:cubicBezTo>
              </a:path>
            </a:pathLst>
          </a:custGeom>
          <a:gradFill>
            <a:gsLst>
              <a:gs pos="0">
                <a:srgbClr val="226CF5">
                  <a:alpha val="100000"/>
                </a:srgbClr>
              </a:gs>
              <a:gs pos="99000">
                <a:srgbClr val="226CF5">
                  <a:alpha val="0"/>
                </a:srgbClr>
              </a:gs>
            </a:gsLst>
            <a:lin ang="10800000" scaled="0"/>
          </a:gradFill>
        </p:spPr>
      </p:sp>
      <p:sp>
        <p:nvSpPr>
          <p:cNvPr id="300011" name="Freeform 4"/>
          <p:cNvSpPr/>
          <p:nvPr/>
        </p:nvSpPr>
        <p:spPr>
          <a:xfrm flipH="1">
            <a:off x="6873532" y="3103609"/>
            <a:ext cx="1504621" cy="3754392"/>
          </a:xfrm>
          <a:custGeom>
            <a:avLst/>
            <a:ahLst/>
            <a:cxnLst/>
            <a:rect l="l" t="t" r="r" b="b"/>
            <a:pathLst>
              <a:path h="3250925" w="1302850">
                <a:moveTo>
                  <a:pt x="767544" y="0"/>
                </a:moveTo>
                <a:lnTo>
                  <a:pt x="858306" y="0"/>
                </a:lnTo>
                <a:lnTo>
                  <a:pt x="967351" y="0"/>
                </a:lnTo>
                <a:lnTo>
                  <a:pt x="1012281" y="0"/>
                </a:lnTo>
                <a:lnTo>
                  <a:pt x="1058113" y="0"/>
                </a:lnTo>
                <a:lnTo>
                  <a:pt x="1103043" y="0"/>
                </a:lnTo>
                <a:lnTo>
                  <a:pt x="1212088" y="0"/>
                </a:lnTo>
                <a:lnTo>
                  <a:pt x="1302850" y="0"/>
                </a:lnTo>
                <a:lnTo>
                  <a:pt x="535308" y="3250925"/>
                </a:lnTo>
                <a:lnTo>
                  <a:pt x="444546" y="3250925"/>
                </a:lnTo>
                <a:lnTo>
                  <a:pt x="335499" y="3250925"/>
                </a:lnTo>
                <a:lnTo>
                  <a:pt x="290570" y="3250925"/>
                </a:lnTo>
                <a:lnTo>
                  <a:pt x="244737" y="3250925"/>
                </a:lnTo>
                <a:lnTo>
                  <a:pt x="199809" y="3250925"/>
                </a:lnTo>
                <a:lnTo>
                  <a:pt x="90762" y="3250925"/>
                </a:lnTo>
                <a:lnTo>
                  <a:pt x="0" y="3250925"/>
                </a:lnTo>
              </a:path>
            </a:pathLst>
          </a:custGeom>
          <a:gradFill>
            <a:gsLst>
              <a:gs pos="0">
                <a:srgbClr val="F7F7F7">
                  <a:alpha val="100000"/>
                  <a:lumMod val="25000"/>
                  <a:lumOff val="75000"/>
                </a:srgbClr>
              </a:gs>
              <a:gs pos="100000">
                <a:srgbClr val="F7F7F7">
                  <a:alpha val="100000"/>
                  <a:lumMod val="25000"/>
                  <a:lumOff val="75000"/>
                </a:srgbClr>
              </a:gs>
            </a:gsLst>
            <a:lin ang="5400000" scaled="0"/>
          </a:gradFill>
        </p:spPr>
      </p:sp>
      <p:pic>
        <p:nvPicPr>
          <p:cNvPr id="300018" name="Picture 5"/>
          <p:cNvPicPr/>
          <p:nvPr/>
        </p:nvPicPr>
        <p:blipFill>
          <a:blip r:embed="rId2"/>
          <a:srcRect l="1245" r="10748"/>
          <a:stretch>
            <a:fillRect/>
          </a:stretch>
        </p:blipFill>
        <p:spPr>
          <a:xfrm flipH="1">
            <a:off x="6940628" y="0"/>
            <a:ext cx="5251372" cy="6858000"/>
          </a:xfrm>
          <a:custGeom>
            <a:avLst/>
            <a:ahLst/>
            <a:cxnLst/>
            <a:pathLst>
              <a:path h="6858000" w="5251372">
                <a:moveTo>
                  <a:pt x="5251372" y="0"/>
                </a:moveTo>
                <a:lnTo>
                  <a:pt x="1619172" y="0"/>
                </a:lnTo>
                <a:lnTo>
                  <a:pt x="0" y="6858000"/>
                </a:lnTo>
                <a:lnTo>
                  <a:pt x="3632200" y="6858000"/>
                </a:lnTo>
                <a:close/>
              </a:path>
            </a:pathLst>
          </a:custGeom>
        </p:spPr>
      </p:pic>
      <p:sp>
        <p:nvSpPr>
          <p:cNvPr id="300025" name="Freeform 6"/>
          <p:cNvSpPr/>
          <p:nvPr/>
        </p:nvSpPr>
        <p:spPr>
          <a:xfrm flipH="1">
            <a:off x="10367207" y="0"/>
            <a:ext cx="1375287" cy="4225403"/>
          </a:xfrm>
          <a:custGeom>
            <a:avLst/>
            <a:ahLst/>
            <a:cxnLst/>
            <a:rect l="l" t="t" r="r" b="b"/>
            <a:pathLst>
              <a:path h="5718616" w="1861299">
                <a:moveTo>
                  <a:pt x="1350166" y="0"/>
                </a:moveTo>
                <a:lnTo>
                  <a:pt x="1509823" y="0"/>
                </a:lnTo>
                <a:lnTo>
                  <a:pt x="1701642" y="0"/>
                </a:lnTo>
                <a:lnTo>
                  <a:pt x="1861299" y="0"/>
                </a:lnTo>
                <a:lnTo>
                  <a:pt x="511135" y="5718616"/>
                </a:lnTo>
                <a:lnTo>
                  <a:pt x="351478" y="5718616"/>
                </a:lnTo>
                <a:lnTo>
                  <a:pt x="159657" y="5718616"/>
                </a:lnTo>
                <a:lnTo>
                  <a:pt x="0" y="5718616"/>
                </a:lnTo>
              </a:path>
            </a:pathLst>
          </a:custGeom>
          <a:solidFill>
            <a:srgbClr val="226CF5">
              <a:alpha val="100000"/>
            </a:srgbClr>
          </a:solidFill>
        </p:spPr>
      </p:sp>
      <p:sp>
        <p:nvSpPr>
          <p:cNvPr id="300026" name="Freeform 7"/>
          <p:cNvSpPr/>
          <p:nvPr/>
        </p:nvSpPr>
        <p:spPr>
          <a:xfrm flipH="1">
            <a:off x="9722786" y="717307"/>
            <a:ext cx="805594" cy="615527"/>
          </a:xfrm>
          <a:custGeom>
            <a:avLst/>
            <a:ahLst/>
            <a:cxnLst/>
            <a:rect l="l" t="t" r="r" b="b"/>
            <a:pathLst>
              <a:path h="780452" w="1021446">
                <a:moveTo>
                  <a:pt x="35905" y="708643"/>
                </a:moveTo>
                <a:cubicBezTo>
                  <a:pt x="16075" y="708643"/>
                  <a:pt x="0" y="724718"/>
                  <a:pt x="0" y="744547"/>
                </a:cubicBezTo>
                <a:cubicBezTo>
                  <a:pt x="0" y="764377"/>
                  <a:pt x="16075" y="780452"/>
                  <a:pt x="35905" y="780452"/>
                </a:cubicBezTo>
                <a:cubicBezTo>
                  <a:pt x="55735" y="780452"/>
                  <a:pt x="71810" y="764377"/>
                  <a:pt x="71810" y="744547"/>
                </a:cubicBezTo>
                <a:cubicBezTo>
                  <a:pt x="71810" y="724718"/>
                  <a:pt x="55735" y="708643"/>
                  <a:pt x="35905" y="708643"/>
                </a:cubicBezTo>
                <a:close/>
                <a:moveTo>
                  <a:pt x="194177" y="708643"/>
                </a:moveTo>
                <a:cubicBezTo>
                  <a:pt x="174347" y="708643"/>
                  <a:pt x="158272" y="724718"/>
                  <a:pt x="158272" y="744547"/>
                </a:cubicBezTo>
                <a:cubicBezTo>
                  <a:pt x="158272" y="764377"/>
                  <a:pt x="174347" y="780452"/>
                  <a:pt x="194177" y="780452"/>
                </a:cubicBezTo>
                <a:cubicBezTo>
                  <a:pt x="214007" y="780452"/>
                  <a:pt x="230082" y="764377"/>
                  <a:pt x="230082" y="744547"/>
                </a:cubicBezTo>
                <a:cubicBezTo>
                  <a:pt x="230082" y="724718"/>
                  <a:pt x="214007" y="708643"/>
                  <a:pt x="194177" y="708643"/>
                </a:cubicBezTo>
                <a:close/>
                <a:moveTo>
                  <a:pt x="352450" y="708643"/>
                </a:moveTo>
                <a:cubicBezTo>
                  <a:pt x="332620" y="708643"/>
                  <a:pt x="316545" y="724718"/>
                  <a:pt x="316545" y="744547"/>
                </a:cubicBezTo>
                <a:cubicBezTo>
                  <a:pt x="316545" y="764377"/>
                  <a:pt x="332620" y="780452"/>
                  <a:pt x="352450" y="780452"/>
                </a:cubicBezTo>
                <a:cubicBezTo>
                  <a:pt x="372280" y="780452"/>
                  <a:pt x="388355" y="764377"/>
                  <a:pt x="388355" y="744547"/>
                </a:cubicBezTo>
                <a:cubicBezTo>
                  <a:pt x="388355" y="724718"/>
                  <a:pt x="372280" y="708643"/>
                  <a:pt x="352450" y="708643"/>
                </a:cubicBezTo>
                <a:close/>
                <a:moveTo>
                  <a:pt x="510723" y="708643"/>
                </a:moveTo>
                <a:cubicBezTo>
                  <a:pt x="490893" y="708643"/>
                  <a:pt x="474818" y="724718"/>
                  <a:pt x="474818" y="744547"/>
                </a:cubicBezTo>
                <a:cubicBezTo>
                  <a:pt x="474818" y="764377"/>
                  <a:pt x="490893" y="780452"/>
                  <a:pt x="510723" y="780452"/>
                </a:cubicBezTo>
                <a:cubicBezTo>
                  <a:pt x="530553" y="780452"/>
                  <a:pt x="546627" y="764377"/>
                  <a:pt x="546627" y="744547"/>
                </a:cubicBezTo>
                <a:cubicBezTo>
                  <a:pt x="546627" y="724718"/>
                  <a:pt x="530553" y="708643"/>
                  <a:pt x="510723" y="708643"/>
                </a:cubicBezTo>
                <a:close/>
                <a:moveTo>
                  <a:pt x="668996" y="708643"/>
                </a:moveTo>
                <a:cubicBezTo>
                  <a:pt x="649166" y="708643"/>
                  <a:pt x="633091" y="724718"/>
                  <a:pt x="633091" y="744547"/>
                </a:cubicBezTo>
                <a:cubicBezTo>
                  <a:pt x="633091" y="764377"/>
                  <a:pt x="649166" y="780452"/>
                  <a:pt x="668996" y="780452"/>
                </a:cubicBezTo>
                <a:cubicBezTo>
                  <a:pt x="688826" y="780452"/>
                  <a:pt x="704900" y="764377"/>
                  <a:pt x="704900" y="744547"/>
                </a:cubicBezTo>
                <a:cubicBezTo>
                  <a:pt x="704900" y="724718"/>
                  <a:pt x="688826" y="708643"/>
                  <a:pt x="668996" y="708643"/>
                </a:cubicBezTo>
                <a:close/>
                <a:moveTo>
                  <a:pt x="827269" y="708643"/>
                </a:moveTo>
                <a:cubicBezTo>
                  <a:pt x="807439" y="708643"/>
                  <a:pt x="791364" y="724718"/>
                  <a:pt x="791364" y="744547"/>
                </a:cubicBezTo>
                <a:cubicBezTo>
                  <a:pt x="791364" y="764377"/>
                  <a:pt x="807439" y="780452"/>
                  <a:pt x="827269" y="780452"/>
                </a:cubicBezTo>
                <a:cubicBezTo>
                  <a:pt x="847099" y="780452"/>
                  <a:pt x="863173" y="764377"/>
                  <a:pt x="863173" y="744547"/>
                </a:cubicBezTo>
                <a:cubicBezTo>
                  <a:pt x="863173" y="724718"/>
                  <a:pt x="847099" y="708643"/>
                  <a:pt x="827269" y="708643"/>
                </a:cubicBezTo>
                <a:close/>
                <a:moveTo>
                  <a:pt x="985541" y="708643"/>
                </a:moveTo>
                <a:cubicBezTo>
                  <a:pt x="965711" y="708643"/>
                  <a:pt x="949637" y="724718"/>
                  <a:pt x="949637" y="744547"/>
                </a:cubicBezTo>
                <a:cubicBezTo>
                  <a:pt x="949637" y="764377"/>
                  <a:pt x="965711" y="780452"/>
                  <a:pt x="985541" y="780452"/>
                </a:cubicBezTo>
                <a:cubicBezTo>
                  <a:pt x="1005372" y="780452"/>
                  <a:pt x="1021446" y="764377"/>
                  <a:pt x="1021446" y="744547"/>
                </a:cubicBezTo>
                <a:cubicBezTo>
                  <a:pt x="1021446" y="724718"/>
                  <a:pt x="1005372" y="708643"/>
                  <a:pt x="985541" y="708643"/>
                </a:cubicBezTo>
                <a:close/>
                <a:moveTo>
                  <a:pt x="35905" y="565758"/>
                </a:moveTo>
                <a:cubicBezTo>
                  <a:pt x="16075" y="565758"/>
                  <a:pt x="0" y="581833"/>
                  <a:pt x="0" y="601663"/>
                </a:cubicBezTo>
                <a:cubicBezTo>
                  <a:pt x="0" y="621493"/>
                  <a:pt x="16075" y="637568"/>
                  <a:pt x="35905" y="637568"/>
                </a:cubicBezTo>
                <a:cubicBezTo>
                  <a:pt x="55735" y="637568"/>
                  <a:pt x="71810" y="621493"/>
                  <a:pt x="71810" y="601663"/>
                </a:cubicBezTo>
                <a:cubicBezTo>
                  <a:pt x="71810" y="581833"/>
                  <a:pt x="55735" y="565758"/>
                  <a:pt x="35905" y="565758"/>
                </a:cubicBezTo>
                <a:close/>
                <a:moveTo>
                  <a:pt x="194177" y="565758"/>
                </a:moveTo>
                <a:cubicBezTo>
                  <a:pt x="174347" y="565758"/>
                  <a:pt x="158272" y="581833"/>
                  <a:pt x="158272" y="601663"/>
                </a:cubicBezTo>
                <a:cubicBezTo>
                  <a:pt x="158272" y="621493"/>
                  <a:pt x="174347" y="637568"/>
                  <a:pt x="194177" y="637568"/>
                </a:cubicBezTo>
                <a:cubicBezTo>
                  <a:pt x="214007" y="637568"/>
                  <a:pt x="230082" y="621493"/>
                  <a:pt x="230082" y="601663"/>
                </a:cubicBezTo>
                <a:cubicBezTo>
                  <a:pt x="230082" y="581833"/>
                  <a:pt x="214007" y="565758"/>
                  <a:pt x="194177" y="565758"/>
                </a:cubicBezTo>
                <a:close/>
                <a:moveTo>
                  <a:pt x="352450" y="565758"/>
                </a:moveTo>
                <a:cubicBezTo>
                  <a:pt x="332620" y="565758"/>
                  <a:pt x="316545" y="581833"/>
                  <a:pt x="316545" y="601663"/>
                </a:cubicBezTo>
                <a:cubicBezTo>
                  <a:pt x="316545" y="621493"/>
                  <a:pt x="332620" y="637568"/>
                  <a:pt x="352450" y="637568"/>
                </a:cubicBezTo>
                <a:cubicBezTo>
                  <a:pt x="372280" y="637568"/>
                  <a:pt x="388355" y="621493"/>
                  <a:pt x="388355" y="601663"/>
                </a:cubicBezTo>
                <a:cubicBezTo>
                  <a:pt x="388355" y="581833"/>
                  <a:pt x="372280" y="565758"/>
                  <a:pt x="352450" y="565758"/>
                </a:cubicBezTo>
                <a:close/>
                <a:moveTo>
                  <a:pt x="510723" y="565758"/>
                </a:moveTo>
                <a:cubicBezTo>
                  <a:pt x="490893" y="565758"/>
                  <a:pt x="474818" y="581833"/>
                  <a:pt x="474818" y="601663"/>
                </a:cubicBezTo>
                <a:cubicBezTo>
                  <a:pt x="474818" y="621493"/>
                  <a:pt x="490893" y="637568"/>
                  <a:pt x="510723" y="637568"/>
                </a:cubicBezTo>
                <a:cubicBezTo>
                  <a:pt x="530553" y="637568"/>
                  <a:pt x="546627" y="621493"/>
                  <a:pt x="546627" y="601663"/>
                </a:cubicBezTo>
                <a:cubicBezTo>
                  <a:pt x="546627" y="581833"/>
                  <a:pt x="530553" y="565758"/>
                  <a:pt x="510723" y="565758"/>
                </a:cubicBezTo>
                <a:close/>
                <a:moveTo>
                  <a:pt x="668996" y="565758"/>
                </a:moveTo>
                <a:cubicBezTo>
                  <a:pt x="649166" y="565758"/>
                  <a:pt x="633091" y="581833"/>
                  <a:pt x="633091" y="601663"/>
                </a:cubicBezTo>
                <a:cubicBezTo>
                  <a:pt x="633091" y="621493"/>
                  <a:pt x="649166" y="637568"/>
                  <a:pt x="668996" y="637568"/>
                </a:cubicBezTo>
                <a:cubicBezTo>
                  <a:pt x="688826" y="637568"/>
                  <a:pt x="704900" y="621493"/>
                  <a:pt x="704900" y="601663"/>
                </a:cubicBezTo>
                <a:cubicBezTo>
                  <a:pt x="704900" y="581833"/>
                  <a:pt x="688826" y="565758"/>
                  <a:pt x="668996" y="565758"/>
                </a:cubicBezTo>
                <a:close/>
                <a:moveTo>
                  <a:pt x="827269" y="565758"/>
                </a:moveTo>
                <a:cubicBezTo>
                  <a:pt x="807439" y="565758"/>
                  <a:pt x="791364" y="581833"/>
                  <a:pt x="791364" y="601663"/>
                </a:cubicBezTo>
                <a:cubicBezTo>
                  <a:pt x="791364" y="621493"/>
                  <a:pt x="807439" y="637568"/>
                  <a:pt x="827269" y="637568"/>
                </a:cubicBezTo>
                <a:cubicBezTo>
                  <a:pt x="847099" y="637568"/>
                  <a:pt x="863173" y="621493"/>
                  <a:pt x="863173" y="601663"/>
                </a:cubicBezTo>
                <a:cubicBezTo>
                  <a:pt x="863173" y="581833"/>
                  <a:pt x="847099" y="565758"/>
                  <a:pt x="827269" y="565758"/>
                </a:cubicBezTo>
                <a:close/>
                <a:moveTo>
                  <a:pt x="985541" y="565758"/>
                </a:moveTo>
                <a:cubicBezTo>
                  <a:pt x="965711" y="565758"/>
                  <a:pt x="949637" y="581833"/>
                  <a:pt x="949637" y="601663"/>
                </a:cubicBezTo>
                <a:cubicBezTo>
                  <a:pt x="949637" y="621493"/>
                  <a:pt x="965711" y="637568"/>
                  <a:pt x="985541" y="637568"/>
                </a:cubicBezTo>
                <a:cubicBezTo>
                  <a:pt x="1005372" y="637568"/>
                  <a:pt x="1021446" y="621493"/>
                  <a:pt x="1021446" y="601663"/>
                </a:cubicBezTo>
                <a:cubicBezTo>
                  <a:pt x="1021446" y="581833"/>
                  <a:pt x="1005372" y="565758"/>
                  <a:pt x="985541" y="565758"/>
                </a:cubicBezTo>
                <a:close/>
                <a:moveTo>
                  <a:pt x="35905" y="422874"/>
                </a:moveTo>
                <a:cubicBezTo>
                  <a:pt x="16075" y="422874"/>
                  <a:pt x="0" y="438949"/>
                  <a:pt x="0" y="458779"/>
                </a:cubicBezTo>
                <a:cubicBezTo>
                  <a:pt x="0" y="478609"/>
                  <a:pt x="16075" y="494683"/>
                  <a:pt x="35905" y="494683"/>
                </a:cubicBezTo>
                <a:cubicBezTo>
                  <a:pt x="55735" y="494683"/>
                  <a:pt x="71810" y="478609"/>
                  <a:pt x="71810" y="458779"/>
                </a:cubicBezTo>
                <a:cubicBezTo>
                  <a:pt x="71810" y="438949"/>
                  <a:pt x="55735" y="422874"/>
                  <a:pt x="35905" y="422874"/>
                </a:cubicBezTo>
                <a:close/>
                <a:moveTo>
                  <a:pt x="194177" y="422874"/>
                </a:moveTo>
                <a:cubicBezTo>
                  <a:pt x="174347" y="422874"/>
                  <a:pt x="158272" y="438949"/>
                  <a:pt x="158272" y="458779"/>
                </a:cubicBezTo>
                <a:cubicBezTo>
                  <a:pt x="158272" y="478609"/>
                  <a:pt x="174347" y="494683"/>
                  <a:pt x="194177" y="494683"/>
                </a:cubicBezTo>
                <a:cubicBezTo>
                  <a:pt x="214007" y="494683"/>
                  <a:pt x="230082" y="478609"/>
                  <a:pt x="230082" y="458779"/>
                </a:cubicBezTo>
                <a:cubicBezTo>
                  <a:pt x="230082" y="438949"/>
                  <a:pt x="214007" y="422874"/>
                  <a:pt x="194177" y="422874"/>
                </a:cubicBezTo>
                <a:close/>
                <a:moveTo>
                  <a:pt x="352450" y="422874"/>
                </a:moveTo>
                <a:cubicBezTo>
                  <a:pt x="332620" y="422874"/>
                  <a:pt x="316545" y="438949"/>
                  <a:pt x="316545" y="458779"/>
                </a:cubicBezTo>
                <a:cubicBezTo>
                  <a:pt x="316545" y="478609"/>
                  <a:pt x="332620" y="494683"/>
                  <a:pt x="352450" y="494683"/>
                </a:cubicBezTo>
                <a:cubicBezTo>
                  <a:pt x="372280" y="494683"/>
                  <a:pt x="388355" y="478609"/>
                  <a:pt x="388355" y="458779"/>
                </a:cubicBezTo>
                <a:cubicBezTo>
                  <a:pt x="388355" y="438949"/>
                  <a:pt x="372280" y="422874"/>
                  <a:pt x="352450" y="422874"/>
                </a:cubicBezTo>
                <a:close/>
                <a:moveTo>
                  <a:pt x="510723" y="422874"/>
                </a:moveTo>
                <a:cubicBezTo>
                  <a:pt x="490893" y="422874"/>
                  <a:pt x="474818" y="438949"/>
                  <a:pt x="474818" y="458779"/>
                </a:cubicBezTo>
                <a:cubicBezTo>
                  <a:pt x="474818" y="478609"/>
                  <a:pt x="490893" y="494683"/>
                  <a:pt x="510723" y="494683"/>
                </a:cubicBezTo>
                <a:cubicBezTo>
                  <a:pt x="530553" y="494683"/>
                  <a:pt x="546627" y="478609"/>
                  <a:pt x="546627" y="458779"/>
                </a:cubicBezTo>
                <a:cubicBezTo>
                  <a:pt x="546627" y="438949"/>
                  <a:pt x="530553" y="422874"/>
                  <a:pt x="510723" y="422874"/>
                </a:cubicBezTo>
                <a:close/>
                <a:moveTo>
                  <a:pt x="668996" y="422874"/>
                </a:moveTo>
                <a:cubicBezTo>
                  <a:pt x="649166" y="422874"/>
                  <a:pt x="633091" y="438949"/>
                  <a:pt x="633091" y="458779"/>
                </a:cubicBezTo>
                <a:cubicBezTo>
                  <a:pt x="633091" y="478609"/>
                  <a:pt x="649166" y="494683"/>
                  <a:pt x="668996" y="494683"/>
                </a:cubicBezTo>
                <a:cubicBezTo>
                  <a:pt x="688826" y="494683"/>
                  <a:pt x="704900" y="478609"/>
                  <a:pt x="704900" y="458779"/>
                </a:cubicBezTo>
                <a:cubicBezTo>
                  <a:pt x="704900" y="438949"/>
                  <a:pt x="688826" y="422874"/>
                  <a:pt x="668996" y="422874"/>
                </a:cubicBezTo>
                <a:close/>
                <a:moveTo>
                  <a:pt x="827269" y="422874"/>
                </a:moveTo>
                <a:cubicBezTo>
                  <a:pt x="807439" y="422874"/>
                  <a:pt x="791364" y="438949"/>
                  <a:pt x="791364" y="458779"/>
                </a:cubicBezTo>
                <a:cubicBezTo>
                  <a:pt x="791364" y="478609"/>
                  <a:pt x="807439" y="494683"/>
                  <a:pt x="827269" y="494683"/>
                </a:cubicBezTo>
                <a:cubicBezTo>
                  <a:pt x="847099" y="494683"/>
                  <a:pt x="863173" y="478609"/>
                  <a:pt x="863173" y="458779"/>
                </a:cubicBezTo>
                <a:cubicBezTo>
                  <a:pt x="863173" y="438949"/>
                  <a:pt x="847099" y="422874"/>
                  <a:pt x="827269" y="422874"/>
                </a:cubicBezTo>
                <a:close/>
                <a:moveTo>
                  <a:pt x="985541" y="422874"/>
                </a:moveTo>
                <a:cubicBezTo>
                  <a:pt x="965711" y="422874"/>
                  <a:pt x="949637" y="438949"/>
                  <a:pt x="949637" y="458779"/>
                </a:cubicBezTo>
                <a:cubicBezTo>
                  <a:pt x="949637" y="478609"/>
                  <a:pt x="965711" y="494683"/>
                  <a:pt x="985541" y="494683"/>
                </a:cubicBezTo>
                <a:cubicBezTo>
                  <a:pt x="1005372" y="494683"/>
                  <a:pt x="1021446" y="478609"/>
                  <a:pt x="1021446" y="458779"/>
                </a:cubicBezTo>
                <a:cubicBezTo>
                  <a:pt x="1021446" y="438949"/>
                  <a:pt x="1005372" y="422874"/>
                  <a:pt x="985541" y="422874"/>
                </a:cubicBezTo>
                <a:close/>
                <a:moveTo>
                  <a:pt x="35905" y="285769"/>
                </a:moveTo>
                <a:cubicBezTo>
                  <a:pt x="16075" y="285769"/>
                  <a:pt x="0" y="301844"/>
                  <a:pt x="0" y="321673"/>
                </a:cubicBezTo>
                <a:cubicBezTo>
                  <a:pt x="0" y="341503"/>
                  <a:pt x="16075" y="357578"/>
                  <a:pt x="35905" y="357578"/>
                </a:cubicBezTo>
                <a:cubicBezTo>
                  <a:pt x="55735" y="357578"/>
                  <a:pt x="71810" y="341503"/>
                  <a:pt x="71810" y="321673"/>
                </a:cubicBezTo>
                <a:cubicBezTo>
                  <a:pt x="71810" y="301844"/>
                  <a:pt x="55735" y="285769"/>
                  <a:pt x="35905" y="285769"/>
                </a:cubicBezTo>
                <a:close/>
                <a:moveTo>
                  <a:pt x="194177" y="285769"/>
                </a:moveTo>
                <a:cubicBezTo>
                  <a:pt x="174347" y="285769"/>
                  <a:pt x="158272" y="301844"/>
                  <a:pt x="158272" y="321673"/>
                </a:cubicBezTo>
                <a:cubicBezTo>
                  <a:pt x="158272" y="341503"/>
                  <a:pt x="174347" y="357578"/>
                  <a:pt x="194177" y="357578"/>
                </a:cubicBezTo>
                <a:cubicBezTo>
                  <a:pt x="214007" y="357578"/>
                  <a:pt x="230082" y="341503"/>
                  <a:pt x="230082" y="321673"/>
                </a:cubicBezTo>
                <a:cubicBezTo>
                  <a:pt x="230082" y="301844"/>
                  <a:pt x="214007" y="285769"/>
                  <a:pt x="194177" y="285769"/>
                </a:cubicBezTo>
                <a:close/>
                <a:moveTo>
                  <a:pt x="352450" y="285769"/>
                </a:moveTo>
                <a:cubicBezTo>
                  <a:pt x="332620" y="285769"/>
                  <a:pt x="316545" y="301844"/>
                  <a:pt x="316545" y="321673"/>
                </a:cubicBezTo>
                <a:cubicBezTo>
                  <a:pt x="316545" y="341503"/>
                  <a:pt x="332620" y="357578"/>
                  <a:pt x="352450" y="357578"/>
                </a:cubicBezTo>
                <a:cubicBezTo>
                  <a:pt x="372280" y="357578"/>
                  <a:pt x="388355" y="341503"/>
                  <a:pt x="388355" y="321673"/>
                </a:cubicBezTo>
                <a:cubicBezTo>
                  <a:pt x="388355" y="301844"/>
                  <a:pt x="372280" y="285769"/>
                  <a:pt x="352450" y="285769"/>
                </a:cubicBezTo>
                <a:close/>
                <a:moveTo>
                  <a:pt x="510723" y="285769"/>
                </a:moveTo>
                <a:cubicBezTo>
                  <a:pt x="490893" y="285769"/>
                  <a:pt x="474818" y="301844"/>
                  <a:pt x="474818" y="321673"/>
                </a:cubicBezTo>
                <a:cubicBezTo>
                  <a:pt x="474818" y="341503"/>
                  <a:pt x="490893" y="357578"/>
                  <a:pt x="510723" y="357578"/>
                </a:cubicBezTo>
                <a:cubicBezTo>
                  <a:pt x="530553" y="357578"/>
                  <a:pt x="546627" y="341503"/>
                  <a:pt x="546627" y="321673"/>
                </a:cubicBezTo>
                <a:cubicBezTo>
                  <a:pt x="546627" y="301844"/>
                  <a:pt x="530553" y="285769"/>
                  <a:pt x="510723" y="285769"/>
                </a:cubicBezTo>
                <a:close/>
                <a:moveTo>
                  <a:pt x="668996" y="285769"/>
                </a:moveTo>
                <a:cubicBezTo>
                  <a:pt x="649166" y="285769"/>
                  <a:pt x="633091" y="301844"/>
                  <a:pt x="633091" y="321673"/>
                </a:cubicBezTo>
                <a:cubicBezTo>
                  <a:pt x="633091" y="341503"/>
                  <a:pt x="649166" y="357578"/>
                  <a:pt x="668996" y="357578"/>
                </a:cubicBezTo>
                <a:cubicBezTo>
                  <a:pt x="688826" y="357578"/>
                  <a:pt x="704900" y="341503"/>
                  <a:pt x="704900" y="321673"/>
                </a:cubicBezTo>
                <a:cubicBezTo>
                  <a:pt x="704900" y="301844"/>
                  <a:pt x="688826" y="285769"/>
                  <a:pt x="668996" y="285769"/>
                </a:cubicBezTo>
                <a:close/>
                <a:moveTo>
                  <a:pt x="827269" y="285769"/>
                </a:moveTo>
                <a:cubicBezTo>
                  <a:pt x="807439" y="285769"/>
                  <a:pt x="791364" y="301844"/>
                  <a:pt x="791364" y="321673"/>
                </a:cubicBezTo>
                <a:cubicBezTo>
                  <a:pt x="791364" y="341503"/>
                  <a:pt x="807439" y="357578"/>
                  <a:pt x="827269" y="357578"/>
                </a:cubicBezTo>
                <a:cubicBezTo>
                  <a:pt x="847099" y="357578"/>
                  <a:pt x="863173" y="341503"/>
                  <a:pt x="863173" y="321673"/>
                </a:cubicBezTo>
                <a:cubicBezTo>
                  <a:pt x="863173" y="301844"/>
                  <a:pt x="847099" y="285769"/>
                  <a:pt x="827269" y="285769"/>
                </a:cubicBezTo>
                <a:close/>
                <a:moveTo>
                  <a:pt x="985541" y="285769"/>
                </a:moveTo>
                <a:cubicBezTo>
                  <a:pt x="965711" y="285769"/>
                  <a:pt x="949637" y="301844"/>
                  <a:pt x="949637" y="321673"/>
                </a:cubicBezTo>
                <a:cubicBezTo>
                  <a:pt x="949637" y="341503"/>
                  <a:pt x="965711" y="357578"/>
                  <a:pt x="985541" y="357578"/>
                </a:cubicBezTo>
                <a:cubicBezTo>
                  <a:pt x="1005372" y="357578"/>
                  <a:pt x="1021446" y="341503"/>
                  <a:pt x="1021446" y="321673"/>
                </a:cubicBezTo>
                <a:cubicBezTo>
                  <a:pt x="1021446" y="301844"/>
                  <a:pt x="1005372" y="285769"/>
                  <a:pt x="985541" y="285769"/>
                </a:cubicBezTo>
                <a:close/>
                <a:moveTo>
                  <a:pt x="35905" y="142884"/>
                </a:moveTo>
                <a:cubicBezTo>
                  <a:pt x="16075" y="142884"/>
                  <a:pt x="0" y="158959"/>
                  <a:pt x="0" y="178789"/>
                </a:cubicBezTo>
                <a:cubicBezTo>
                  <a:pt x="0" y="198619"/>
                  <a:pt x="16075" y="214694"/>
                  <a:pt x="35905" y="214694"/>
                </a:cubicBezTo>
                <a:cubicBezTo>
                  <a:pt x="55735" y="214694"/>
                  <a:pt x="71810" y="198619"/>
                  <a:pt x="71810" y="178789"/>
                </a:cubicBezTo>
                <a:cubicBezTo>
                  <a:pt x="71810" y="158959"/>
                  <a:pt x="55735" y="142884"/>
                  <a:pt x="35905" y="142884"/>
                </a:cubicBezTo>
                <a:close/>
                <a:moveTo>
                  <a:pt x="194177" y="142884"/>
                </a:moveTo>
                <a:cubicBezTo>
                  <a:pt x="174347" y="142884"/>
                  <a:pt x="158272" y="158959"/>
                  <a:pt x="158272" y="178789"/>
                </a:cubicBezTo>
                <a:cubicBezTo>
                  <a:pt x="158272" y="198619"/>
                  <a:pt x="174347" y="214694"/>
                  <a:pt x="194177" y="214694"/>
                </a:cubicBezTo>
                <a:cubicBezTo>
                  <a:pt x="214007" y="214694"/>
                  <a:pt x="230082" y="198619"/>
                  <a:pt x="230082" y="178789"/>
                </a:cubicBezTo>
                <a:cubicBezTo>
                  <a:pt x="230082" y="158959"/>
                  <a:pt x="214007" y="142884"/>
                  <a:pt x="194177" y="142884"/>
                </a:cubicBezTo>
                <a:close/>
                <a:moveTo>
                  <a:pt x="352450" y="142884"/>
                </a:moveTo>
                <a:cubicBezTo>
                  <a:pt x="332620" y="142884"/>
                  <a:pt x="316545" y="158959"/>
                  <a:pt x="316545" y="178789"/>
                </a:cubicBezTo>
                <a:cubicBezTo>
                  <a:pt x="316545" y="198619"/>
                  <a:pt x="332620" y="214694"/>
                  <a:pt x="352450" y="214694"/>
                </a:cubicBezTo>
                <a:cubicBezTo>
                  <a:pt x="372280" y="214694"/>
                  <a:pt x="388355" y="198619"/>
                  <a:pt x="388355" y="178789"/>
                </a:cubicBezTo>
                <a:cubicBezTo>
                  <a:pt x="388355" y="158959"/>
                  <a:pt x="372280" y="142884"/>
                  <a:pt x="352450" y="142884"/>
                </a:cubicBezTo>
                <a:close/>
                <a:moveTo>
                  <a:pt x="510723" y="142884"/>
                </a:moveTo>
                <a:cubicBezTo>
                  <a:pt x="490893" y="142884"/>
                  <a:pt x="474818" y="158959"/>
                  <a:pt x="474818" y="178789"/>
                </a:cubicBezTo>
                <a:cubicBezTo>
                  <a:pt x="474818" y="198619"/>
                  <a:pt x="490893" y="214694"/>
                  <a:pt x="510723" y="214694"/>
                </a:cubicBezTo>
                <a:cubicBezTo>
                  <a:pt x="530553" y="214694"/>
                  <a:pt x="546627" y="198619"/>
                  <a:pt x="546627" y="178789"/>
                </a:cubicBezTo>
                <a:cubicBezTo>
                  <a:pt x="546627" y="158959"/>
                  <a:pt x="530553" y="142884"/>
                  <a:pt x="510723" y="142884"/>
                </a:cubicBezTo>
                <a:close/>
                <a:moveTo>
                  <a:pt x="668996" y="142884"/>
                </a:moveTo>
                <a:cubicBezTo>
                  <a:pt x="649166" y="142884"/>
                  <a:pt x="633091" y="158959"/>
                  <a:pt x="633091" y="178789"/>
                </a:cubicBezTo>
                <a:cubicBezTo>
                  <a:pt x="633091" y="198619"/>
                  <a:pt x="649166" y="214694"/>
                  <a:pt x="668996" y="214694"/>
                </a:cubicBezTo>
                <a:cubicBezTo>
                  <a:pt x="688826" y="214694"/>
                  <a:pt x="704900" y="198619"/>
                  <a:pt x="704900" y="178789"/>
                </a:cubicBezTo>
                <a:cubicBezTo>
                  <a:pt x="704900" y="158959"/>
                  <a:pt x="688826" y="142884"/>
                  <a:pt x="668996" y="142884"/>
                </a:cubicBezTo>
                <a:close/>
                <a:moveTo>
                  <a:pt x="827269" y="142884"/>
                </a:moveTo>
                <a:cubicBezTo>
                  <a:pt x="807439" y="142884"/>
                  <a:pt x="791364" y="158959"/>
                  <a:pt x="791364" y="178789"/>
                </a:cubicBezTo>
                <a:cubicBezTo>
                  <a:pt x="791364" y="198619"/>
                  <a:pt x="807439" y="214694"/>
                  <a:pt x="827269" y="214694"/>
                </a:cubicBezTo>
                <a:cubicBezTo>
                  <a:pt x="847099" y="214694"/>
                  <a:pt x="863173" y="198619"/>
                  <a:pt x="863173" y="178789"/>
                </a:cubicBezTo>
                <a:cubicBezTo>
                  <a:pt x="863173" y="158959"/>
                  <a:pt x="847099" y="142884"/>
                  <a:pt x="827269" y="142884"/>
                </a:cubicBezTo>
                <a:close/>
                <a:moveTo>
                  <a:pt x="985541" y="142884"/>
                </a:moveTo>
                <a:cubicBezTo>
                  <a:pt x="965711" y="142884"/>
                  <a:pt x="949637" y="158959"/>
                  <a:pt x="949637" y="178789"/>
                </a:cubicBezTo>
                <a:cubicBezTo>
                  <a:pt x="949637" y="198619"/>
                  <a:pt x="965711" y="214694"/>
                  <a:pt x="985541" y="214694"/>
                </a:cubicBezTo>
                <a:cubicBezTo>
                  <a:pt x="1005372" y="214694"/>
                  <a:pt x="1021446" y="198619"/>
                  <a:pt x="1021446" y="178789"/>
                </a:cubicBezTo>
                <a:cubicBezTo>
                  <a:pt x="1021446" y="158959"/>
                  <a:pt x="1005372" y="142884"/>
                  <a:pt x="985541" y="142884"/>
                </a:cubicBezTo>
                <a:close/>
                <a:moveTo>
                  <a:pt x="35905" y="0"/>
                </a:moveTo>
                <a:cubicBezTo>
                  <a:pt x="16075" y="0"/>
                  <a:pt x="0" y="16075"/>
                  <a:pt x="0" y="35905"/>
                </a:cubicBezTo>
                <a:cubicBezTo>
                  <a:pt x="0" y="55735"/>
                  <a:pt x="16075" y="71809"/>
                  <a:pt x="35905" y="71809"/>
                </a:cubicBezTo>
                <a:cubicBezTo>
                  <a:pt x="55735" y="71809"/>
                  <a:pt x="71810" y="55735"/>
                  <a:pt x="71810" y="35905"/>
                </a:cubicBezTo>
                <a:cubicBezTo>
                  <a:pt x="71810" y="16075"/>
                  <a:pt x="55735" y="0"/>
                  <a:pt x="35905" y="0"/>
                </a:cubicBezTo>
                <a:close/>
                <a:moveTo>
                  <a:pt x="194177" y="0"/>
                </a:moveTo>
                <a:cubicBezTo>
                  <a:pt x="174347" y="0"/>
                  <a:pt x="158272" y="16075"/>
                  <a:pt x="158272" y="35905"/>
                </a:cubicBezTo>
                <a:cubicBezTo>
                  <a:pt x="158272" y="55735"/>
                  <a:pt x="174347" y="71809"/>
                  <a:pt x="194177" y="71809"/>
                </a:cubicBezTo>
                <a:cubicBezTo>
                  <a:pt x="214007" y="71809"/>
                  <a:pt x="230082" y="55735"/>
                  <a:pt x="230082" y="35905"/>
                </a:cubicBezTo>
                <a:cubicBezTo>
                  <a:pt x="230082" y="16075"/>
                  <a:pt x="214007" y="0"/>
                  <a:pt x="194177" y="0"/>
                </a:cubicBezTo>
                <a:close/>
                <a:moveTo>
                  <a:pt x="352450" y="0"/>
                </a:moveTo>
                <a:cubicBezTo>
                  <a:pt x="332620" y="0"/>
                  <a:pt x="316545" y="16075"/>
                  <a:pt x="316545" y="35905"/>
                </a:cubicBezTo>
                <a:cubicBezTo>
                  <a:pt x="316545" y="55735"/>
                  <a:pt x="332620" y="71809"/>
                  <a:pt x="352450" y="71809"/>
                </a:cubicBezTo>
                <a:cubicBezTo>
                  <a:pt x="372280" y="71809"/>
                  <a:pt x="388355" y="55735"/>
                  <a:pt x="388355" y="35905"/>
                </a:cubicBezTo>
                <a:cubicBezTo>
                  <a:pt x="388355" y="16075"/>
                  <a:pt x="372280" y="0"/>
                  <a:pt x="352450" y="0"/>
                </a:cubicBezTo>
                <a:close/>
                <a:moveTo>
                  <a:pt x="510723" y="0"/>
                </a:moveTo>
                <a:cubicBezTo>
                  <a:pt x="490893" y="0"/>
                  <a:pt x="474818" y="16075"/>
                  <a:pt x="474818" y="35905"/>
                </a:cubicBezTo>
                <a:cubicBezTo>
                  <a:pt x="474818" y="55735"/>
                  <a:pt x="490893" y="71809"/>
                  <a:pt x="510723" y="71809"/>
                </a:cubicBezTo>
                <a:cubicBezTo>
                  <a:pt x="530553" y="71809"/>
                  <a:pt x="546627" y="55735"/>
                  <a:pt x="546627" y="35905"/>
                </a:cubicBezTo>
                <a:cubicBezTo>
                  <a:pt x="546627" y="16075"/>
                  <a:pt x="530553" y="0"/>
                  <a:pt x="510723" y="0"/>
                </a:cubicBezTo>
                <a:close/>
                <a:moveTo>
                  <a:pt x="668996" y="0"/>
                </a:moveTo>
                <a:cubicBezTo>
                  <a:pt x="649166" y="0"/>
                  <a:pt x="633091" y="16075"/>
                  <a:pt x="633091" y="35905"/>
                </a:cubicBezTo>
                <a:cubicBezTo>
                  <a:pt x="633091" y="55735"/>
                  <a:pt x="649166" y="71809"/>
                  <a:pt x="668996" y="71809"/>
                </a:cubicBezTo>
                <a:cubicBezTo>
                  <a:pt x="688826" y="71809"/>
                  <a:pt x="704900" y="55735"/>
                  <a:pt x="704900" y="35905"/>
                </a:cubicBezTo>
                <a:cubicBezTo>
                  <a:pt x="704900" y="16075"/>
                  <a:pt x="688826" y="0"/>
                  <a:pt x="668996" y="0"/>
                </a:cubicBezTo>
                <a:close/>
                <a:moveTo>
                  <a:pt x="827269" y="0"/>
                </a:moveTo>
                <a:cubicBezTo>
                  <a:pt x="807439" y="0"/>
                  <a:pt x="791364" y="16075"/>
                  <a:pt x="791364" y="35905"/>
                </a:cubicBezTo>
                <a:cubicBezTo>
                  <a:pt x="791364" y="55735"/>
                  <a:pt x="807439" y="71809"/>
                  <a:pt x="827269" y="71809"/>
                </a:cubicBezTo>
                <a:cubicBezTo>
                  <a:pt x="847099" y="71809"/>
                  <a:pt x="863173" y="55735"/>
                  <a:pt x="863173" y="35905"/>
                </a:cubicBezTo>
                <a:cubicBezTo>
                  <a:pt x="863173" y="16075"/>
                  <a:pt x="847099" y="0"/>
                  <a:pt x="827269" y="0"/>
                </a:cubicBezTo>
                <a:close/>
                <a:moveTo>
                  <a:pt x="985541" y="0"/>
                </a:moveTo>
                <a:cubicBezTo>
                  <a:pt x="965711" y="0"/>
                  <a:pt x="949637" y="16075"/>
                  <a:pt x="949637" y="35905"/>
                </a:cubicBezTo>
                <a:cubicBezTo>
                  <a:pt x="949637" y="55735"/>
                  <a:pt x="965711" y="71809"/>
                  <a:pt x="985541" y="71809"/>
                </a:cubicBezTo>
                <a:cubicBezTo>
                  <a:pt x="1005372" y="71809"/>
                  <a:pt x="1021446" y="55735"/>
                  <a:pt x="1021446" y="35905"/>
                </a:cubicBezTo>
                <a:cubicBezTo>
                  <a:pt x="1021446" y="16075"/>
                  <a:pt x="1005372" y="0"/>
                  <a:pt x="985541" y="0"/>
                </a:cubicBezTo>
              </a:path>
            </a:pathLst>
          </a:custGeom>
          <a:gradFill>
            <a:gsLst>
              <a:gs pos="0">
                <a:srgbClr val="226CF5">
                  <a:alpha val="10000"/>
                  <a:lumMod val="20000"/>
                  <a:lumOff val="80000"/>
                </a:srgbClr>
              </a:gs>
              <a:gs pos="99000">
                <a:srgbClr val="226CF5">
                  <a:alpha val="0"/>
                  <a:lumMod val="20000"/>
                  <a:lumOff val="80000"/>
                </a:srgbClr>
              </a:gs>
            </a:gsLst>
            <a:lin ang="10800000" scaled="0"/>
          </a:gradFill>
        </p:spPr>
      </p:sp>
      <p:sp>
        <p:nvSpPr>
          <p:cNvPr id="300028" name="Freeform 8"/>
          <p:cNvSpPr/>
          <p:nvPr/>
        </p:nvSpPr>
        <p:spPr>
          <a:xfrm flipV="1">
            <a:off x="11368918" y="0"/>
            <a:ext cx="823081" cy="3486150"/>
          </a:xfrm>
          <a:custGeom>
            <a:avLst/>
            <a:ahLst/>
            <a:cxnLst/>
            <a:rect l="l" t="t" r="r" b="b"/>
            <a:pathLst>
              <a:path h="3208772" w="757592">
                <a:moveTo>
                  <a:pt x="0" y="3208772"/>
                </a:moveTo>
                <a:lnTo>
                  <a:pt x="757592" y="3208772"/>
                </a:lnTo>
                <a:lnTo>
                  <a:pt x="757592" y="0"/>
                </a:lnTo>
              </a:path>
            </a:pathLst>
          </a:custGeom>
          <a:solidFill>
            <a:srgbClr val="FEFEFE">
              <a:alpha val="70000"/>
            </a:srgbClr>
          </a:solidFill>
        </p:spPr>
      </p:sp>
      <p:pic>
        <p:nvPicPr>
          <p:cNvPr id="300012" name="Picture 9"/>
          <p:cNvPicPr/>
          <p:nvPr/>
        </p:nvPicPr>
        <p:blipFill>
          <a:blip r:embed="rId3"/>
          <a:srcRect t="74764"/>
          <a:stretch>
            <a:fillRect/>
          </a:stretch>
        </p:blipFill>
        <p:spPr>
          <a:xfrm>
            <a:off x="1070700" y="891834"/>
            <a:ext cx="4315279" cy="246221"/>
          </a:xfrm>
          <a:prstGeom prst="rect">
            <a:avLst/>
          </a:prstGeom>
        </p:spPr>
      </p:pic>
      <p:pic>
        <p:nvPicPr>
          <p:cNvPr id="300013" name="Picture 10"/>
          <p:cNvPicPr/>
          <p:nvPr/>
        </p:nvPicPr>
        <p:blipFill>
          <a:blip r:embed="rId4"/>
          <a:srcRect/>
          <a:stretch>
            <a:fillRect/>
          </a:stretch>
        </p:blipFill>
        <p:spPr>
          <a:xfrm rot="5400000">
            <a:off x="11031276" y="1035704"/>
            <a:ext cx="882000" cy="252000"/>
          </a:xfrm>
          <a:prstGeom prst="rect">
            <a:avLst/>
          </a:prstGeom>
        </p:spPr>
      </p:pic>
      <p:sp>
        <p:nvSpPr>
          <p:cNvPr id="300008" name="AutoShape 11"/>
          <p:cNvSpPr/>
          <p:nvPr/>
        </p:nvSpPr>
        <p:spPr>
          <a:xfrm>
            <a:off x="1231900" y="3125087"/>
            <a:ext cx="4893590" cy="221787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sz="5400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关键代码示例</a:t>
            </a:r>
            <a:endParaRPr lang="en-US" sz="1100"/>
          </a:p>
        </p:txBody>
      </p:sp>
      <p:sp>
        <p:nvSpPr>
          <p:cNvPr id="300014" name="AutoShape 12"/>
          <p:cNvSpPr/>
          <p:nvPr/>
        </p:nvSpPr>
        <p:spPr>
          <a:xfrm>
            <a:off x="1229500" y="1332834"/>
            <a:ext cx="4893590" cy="1655729"/>
          </a:xfrm>
          <a:prstGeom prst="rect">
            <a:avLst/>
          </a:prstGeom>
          <a:noFill/>
        </p:spPr>
        <p:txBody>
          <a:bodyPr vert="horz" wrap="none" lIns="0" tIns="0" rIns="0" bIns="0" rtlCol="0" anchor="b" anchorCtr="0">
            <a:noAutofit/>
          </a:bodyPr>
          <a:lstStyle/>
          <a:p>
            <a:pPr algn="l">
              <a:lnSpc>
                <a:spcPct val="129999"/>
              </a:lnSpc>
              <a:spcBef>
                <a:spcPts val="1000"/>
              </a:spcBef>
              <a:defRPr/>
            </a:pPr>
            <a:r>
              <a:rPr lang="en-US" b="1" sz="6600">
                <a:solidFill>
                  <a:schemeClr val="accent1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04</a:t>
            </a:r>
            <a:endParaRPr lang="en-US" sz="1100"/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/>
          <p:nvPr/>
        </p:nvSpPr>
        <p:spPr>
          <a:xfrm>
            <a:off x="476023" y="265328"/>
            <a:ext cx="11239500" cy="942975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图片爬取核心模块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pic>
        <p:nvPicPr>
          <p:cNvPr id="12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304800" y="1295400"/>
            <a:ext cx="5210175" cy="4765040"/>
          </a:xfrm>
          <a:prstGeom prst="rect">
            <a:avLst/>
          </a:prstGeom>
        </p:spPr>
      </p:pic>
      <p:pic>
        <p:nvPicPr>
          <p:cNvPr id="13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5791200" y="1219200"/>
            <a:ext cx="5017135" cy="49688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图片标签管理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pic>
        <p:nvPicPr>
          <p:cNvPr id="16" name="图片 15"/>
          <p:cNvPicPr/>
          <p:nvPr/>
        </p:nvPicPr>
        <p:blipFill>
          <a:blip r:embed="rId2"/>
          <a:stretch>
            <a:fillRect/>
          </a:stretch>
        </p:blipFill>
        <p:spPr>
          <a:xfrm>
            <a:off x="1447800" y="1219200"/>
            <a:ext cx="7256780" cy="529018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批量删除功能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083310"/>
            <a:ext cx="8983980" cy="46920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统计模块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/>
          <a:stretch>
            <a:fillRect/>
          </a:stretch>
        </p:blipFill>
        <p:spPr>
          <a:xfrm>
            <a:off x="2743200" y="533400"/>
            <a:ext cx="8598535" cy="601726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图片服务路由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pic>
        <p:nvPicPr>
          <p:cNvPr id="18" name="图片 17"/>
          <p:cNvPicPr/>
          <p:nvPr/>
        </p:nvPicPr>
        <p:blipFill>
          <a:blip r:embed="rId2"/>
          <a:stretch>
            <a:fillRect/>
          </a:stretch>
        </p:blipFill>
        <p:spPr>
          <a:xfrm>
            <a:off x="2590800" y="1295400"/>
            <a:ext cx="8458200" cy="225996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0007" name="Picture 2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293026" y="0"/>
            <a:ext cx="4898976" cy="6858000"/>
          </a:xfrm>
          <a:custGeom>
            <a:avLst/>
            <a:ahLst/>
            <a:cxnLst/>
            <a:pathLst>
              <a:path h="6858000" w="4898976">
                <a:moveTo>
                  <a:pt x="903425" y="0"/>
                </a:moveTo>
                <a:lnTo>
                  <a:pt x="4898976" y="0"/>
                </a:lnTo>
                <a:lnTo>
                  <a:pt x="4898976" y="6858000"/>
                </a:lnTo>
                <a:lnTo>
                  <a:pt x="0" y="6858000"/>
                </a:lnTo>
                <a:lnTo>
                  <a:pt x="0" y="3826450"/>
                </a:lnTo>
                <a:close/>
              </a:path>
            </a:pathLst>
          </a:custGeom>
        </p:spPr>
      </p:pic>
      <p:sp>
        <p:nvSpPr>
          <p:cNvPr id="2000008" name="Freeform 3"/>
          <p:cNvSpPr/>
          <p:nvPr/>
        </p:nvSpPr>
        <p:spPr>
          <a:xfrm>
            <a:off x="0" y="0"/>
            <a:ext cx="9023220" cy="6858000"/>
          </a:xfrm>
          <a:custGeom>
            <a:avLst/>
            <a:ahLst/>
            <a:cxnLst/>
            <a:rect l="l" t="t" r="r" b="b"/>
            <a:pathLst>
              <a:path h="6858000" w="9023220">
                <a:moveTo>
                  <a:pt x="0" y="0"/>
                </a:moveTo>
                <a:lnTo>
                  <a:pt x="228600" y="0"/>
                </a:lnTo>
                <a:lnTo>
                  <a:pt x="598171" y="0"/>
                </a:lnTo>
                <a:lnTo>
                  <a:pt x="695560" y="0"/>
                </a:lnTo>
                <a:lnTo>
                  <a:pt x="826771" y="0"/>
                </a:lnTo>
                <a:lnTo>
                  <a:pt x="924160" y="0"/>
                </a:lnTo>
                <a:lnTo>
                  <a:pt x="1293731" y="0"/>
                </a:lnTo>
                <a:lnTo>
                  <a:pt x="1522331" y="0"/>
                </a:lnTo>
                <a:lnTo>
                  <a:pt x="7500889" y="0"/>
                </a:lnTo>
                <a:lnTo>
                  <a:pt x="7729489" y="0"/>
                </a:lnTo>
                <a:lnTo>
                  <a:pt x="8099060" y="0"/>
                </a:lnTo>
                <a:lnTo>
                  <a:pt x="8196449" y="0"/>
                </a:lnTo>
                <a:lnTo>
                  <a:pt x="8327660" y="0"/>
                </a:lnTo>
                <a:lnTo>
                  <a:pt x="8425049" y="0"/>
                </a:lnTo>
                <a:lnTo>
                  <a:pt x="8794620" y="0"/>
                </a:lnTo>
                <a:lnTo>
                  <a:pt x="9023220" y="0"/>
                </a:lnTo>
                <a:lnTo>
                  <a:pt x="7404046" y="6858000"/>
                </a:lnTo>
                <a:lnTo>
                  <a:pt x="7175446" y="6858000"/>
                </a:lnTo>
                <a:lnTo>
                  <a:pt x="6805875" y="6858000"/>
                </a:lnTo>
                <a:lnTo>
                  <a:pt x="6708486" y="6858000"/>
                </a:lnTo>
                <a:lnTo>
                  <a:pt x="6577275" y="6858000"/>
                </a:lnTo>
                <a:lnTo>
                  <a:pt x="6479886" y="6858000"/>
                </a:lnTo>
                <a:lnTo>
                  <a:pt x="6110315" y="6858000"/>
                </a:lnTo>
                <a:lnTo>
                  <a:pt x="5881715" y="6858000"/>
                </a:lnTo>
                <a:lnTo>
                  <a:pt x="1522331" y="6858000"/>
                </a:lnTo>
                <a:lnTo>
                  <a:pt x="1293731" y="6858000"/>
                </a:lnTo>
                <a:lnTo>
                  <a:pt x="924160" y="6858000"/>
                </a:lnTo>
                <a:lnTo>
                  <a:pt x="826771" y="6858000"/>
                </a:lnTo>
                <a:lnTo>
                  <a:pt x="695560" y="6858000"/>
                </a:lnTo>
                <a:lnTo>
                  <a:pt x="598171" y="6858000"/>
                </a:lnTo>
                <a:lnTo>
                  <a:pt x="228600" y="6858000"/>
                </a:lnTo>
                <a:lnTo>
                  <a:pt x="0" y="6858000"/>
                </a:lnTo>
              </a:path>
            </a:pathLst>
          </a:custGeom>
          <a:solidFill>
            <a:srgbClr val="252525">
              <a:alpha val="100000"/>
            </a:srgbClr>
          </a:solidFill>
        </p:spPr>
      </p:sp>
      <p:pic>
        <p:nvPicPr>
          <p:cNvPr id="2000017" name="Picture 4"/>
          <p:cNvPicPr/>
          <p:nvPr/>
        </p:nvPicPr>
        <p:blipFill>
          <a:blip r:embed="rId3">
            <a:alphaModFix amt="3000"/>
          </a:blip>
          <a:srcRect l="21303" t="7800" r="4687" b="7800"/>
          <a:stretch>
            <a:fillRect/>
          </a:stretch>
        </p:blipFill>
        <p:spPr>
          <a:xfrm>
            <a:off x="0" y="0"/>
            <a:ext cx="9023220" cy="6858000"/>
          </a:xfrm>
          <a:custGeom>
            <a:avLst/>
            <a:ahLst/>
            <a:cxnLst/>
            <a:pathLst>
              <a:path h="6858000" w="9023220">
                <a:moveTo>
                  <a:pt x="0" y="0"/>
                </a:moveTo>
                <a:lnTo>
                  <a:pt x="228600" y="0"/>
                </a:lnTo>
                <a:lnTo>
                  <a:pt x="598171" y="0"/>
                </a:lnTo>
                <a:lnTo>
                  <a:pt x="695560" y="0"/>
                </a:lnTo>
                <a:lnTo>
                  <a:pt x="826771" y="0"/>
                </a:lnTo>
                <a:lnTo>
                  <a:pt x="924160" y="0"/>
                </a:lnTo>
                <a:lnTo>
                  <a:pt x="1293731" y="0"/>
                </a:lnTo>
                <a:lnTo>
                  <a:pt x="1522331" y="0"/>
                </a:lnTo>
                <a:lnTo>
                  <a:pt x="7500889" y="0"/>
                </a:lnTo>
                <a:lnTo>
                  <a:pt x="7729489" y="0"/>
                </a:lnTo>
                <a:lnTo>
                  <a:pt x="8099060" y="0"/>
                </a:lnTo>
                <a:lnTo>
                  <a:pt x="8196449" y="0"/>
                </a:lnTo>
                <a:lnTo>
                  <a:pt x="8327660" y="0"/>
                </a:lnTo>
                <a:lnTo>
                  <a:pt x="8425049" y="0"/>
                </a:lnTo>
                <a:lnTo>
                  <a:pt x="8794620" y="0"/>
                </a:lnTo>
                <a:lnTo>
                  <a:pt x="9023220" y="0"/>
                </a:lnTo>
                <a:lnTo>
                  <a:pt x="7404046" y="6858000"/>
                </a:lnTo>
                <a:lnTo>
                  <a:pt x="7175446" y="6858000"/>
                </a:lnTo>
                <a:lnTo>
                  <a:pt x="6805875" y="6858000"/>
                </a:lnTo>
                <a:lnTo>
                  <a:pt x="6708486" y="6858000"/>
                </a:lnTo>
                <a:lnTo>
                  <a:pt x="6577275" y="6858000"/>
                </a:lnTo>
                <a:lnTo>
                  <a:pt x="6479886" y="6858000"/>
                </a:lnTo>
                <a:lnTo>
                  <a:pt x="6110315" y="6858000"/>
                </a:lnTo>
                <a:lnTo>
                  <a:pt x="5881715" y="6858000"/>
                </a:lnTo>
                <a:lnTo>
                  <a:pt x="1522331" y="6858000"/>
                </a:lnTo>
                <a:lnTo>
                  <a:pt x="1293731" y="6858000"/>
                </a:lnTo>
                <a:lnTo>
                  <a:pt x="924160" y="6858000"/>
                </a:lnTo>
                <a:lnTo>
                  <a:pt x="826771" y="6858000"/>
                </a:lnTo>
                <a:lnTo>
                  <a:pt x="695560" y="6858000"/>
                </a:lnTo>
                <a:lnTo>
                  <a:pt x="598171" y="6858000"/>
                </a:lnTo>
                <a:lnTo>
                  <a:pt x="2286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000009" name="Freeform 5"/>
          <p:cNvSpPr/>
          <p:nvPr/>
        </p:nvSpPr>
        <p:spPr>
          <a:xfrm>
            <a:off x="7530806" y="1316299"/>
            <a:ext cx="1375287" cy="4225403"/>
          </a:xfrm>
          <a:custGeom>
            <a:avLst/>
            <a:ahLst/>
            <a:cxnLst/>
            <a:rect l="l" t="t" r="r" b="b"/>
            <a:pathLst>
              <a:path h="5718616" w="1861299">
                <a:moveTo>
                  <a:pt x="1350166" y="0"/>
                </a:moveTo>
                <a:lnTo>
                  <a:pt x="1509823" y="0"/>
                </a:lnTo>
                <a:lnTo>
                  <a:pt x="1701642" y="0"/>
                </a:lnTo>
                <a:lnTo>
                  <a:pt x="1861299" y="0"/>
                </a:lnTo>
                <a:lnTo>
                  <a:pt x="511135" y="5718616"/>
                </a:lnTo>
                <a:lnTo>
                  <a:pt x="351478" y="5718616"/>
                </a:lnTo>
                <a:lnTo>
                  <a:pt x="159657" y="5718616"/>
                </a:lnTo>
                <a:lnTo>
                  <a:pt x="0" y="5718616"/>
                </a:lnTo>
              </a:path>
            </a:pathLst>
          </a:custGeom>
          <a:solidFill>
            <a:srgbClr val="226CF5">
              <a:alpha val="100000"/>
            </a:srgbClr>
          </a:solidFill>
        </p:spPr>
      </p:sp>
      <p:cxnSp>
        <p:nvCxnSpPr>
          <p:cNvPr id="6" name="Connector 6"/>
          <p:cNvCxnSpPr/>
          <p:nvPr/>
        </p:nvCxnSpPr>
        <p:spPr>
          <a:xfrm flipH="1">
            <a:off x="7521906" y="0"/>
            <a:ext cx="1021446" cy="4225403"/>
          </a:xfrm>
          <a:prstGeom prst="line">
            <a:avLst/>
          </a:prstGeom>
          <a:ln w="19050">
            <a:solidFill>
              <a:srgbClr val="1B1B1B">
                <a:alpha val="10000"/>
              </a:srgbClr>
            </a:solidFill>
            <a:prstDash val="solid"/>
            <a:headEnd type="none"/>
            <a:tailEnd type="none"/>
          </a:ln>
        </p:spPr>
      </p:cxnSp>
      <p:sp>
        <p:nvSpPr>
          <p:cNvPr id="2000013" name="Freeform 7"/>
          <p:cNvSpPr/>
          <p:nvPr/>
        </p:nvSpPr>
        <p:spPr>
          <a:xfrm flipH="1">
            <a:off x="7030258" y="579795"/>
            <a:ext cx="805594" cy="615527"/>
          </a:xfrm>
          <a:custGeom>
            <a:avLst/>
            <a:ahLst/>
            <a:cxnLst/>
            <a:rect l="l" t="t" r="r" b="b"/>
            <a:pathLst>
              <a:path h="780452" w="1021446">
                <a:moveTo>
                  <a:pt x="35905" y="708643"/>
                </a:moveTo>
                <a:cubicBezTo>
                  <a:pt x="16075" y="708643"/>
                  <a:pt x="0" y="724718"/>
                  <a:pt x="0" y="744547"/>
                </a:cubicBezTo>
                <a:cubicBezTo>
                  <a:pt x="0" y="764377"/>
                  <a:pt x="16075" y="780452"/>
                  <a:pt x="35905" y="780452"/>
                </a:cubicBezTo>
                <a:cubicBezTo>
                  <a:pt x="55735" y="780452"/>
                  <a:pt x="71810" y="764377"/>
                  <a:pt x="71810" y="744547"/>
                </a:cubicBezTo>
                <a:cubicBezTo>
                  <a:pt x="71810" y="724718"/>
                  <a:pt x="55735" y="708643"/>
                  <a:pt x="35905" y="708643"/>
                </a:cubicBezTo>
                <a:close/>
                <a:moveTo>
                  <a:pt x="194177" y="708643"/>
                </a:moveTo>
                <a:cubicBezTo>
                  <a:pt x="174347" y="708643"/>
                  <a:pt x="158272" y="724718"/>
                  <a:pt x="158272" y="744547"/>
                </a:cubicBezTo>
                <a:cubicBezTo>
                  <a:pt x="158272" y="764377"/>
                  <a:pt x="174347" y="780452"/>
                  <a:pt x="194177" y="780452"/>
                </a:cubicBezTo>
                <a:cubicBezTo>
                  <a:pt x="214007" y="780452"/>
                  <a:pt x="230082" y="764377"/>
                  <a:pt x="230082" y="744547"/>
                </a:cubicBezTo>
                <a:cubicBezTo>
                  <a:pt x="230082" y="724718"/>
                  <a:pt x="214007" y="708643"/>
                  <a:pt x="194177" y="708643"/>
                </a:cubicBezTo>
                <a:close/>
                <a:moveTo>
                  <a:pt x="352450" y="708643"/>
                </a:moveTo>
                <a:cubicBezTo>
                  <a:pt x="332620" y="708643"/>
                  <a:pt x="316545" y="724718"/>
                  <a:pt x="316545" y="744547"/>
                </a:cubicBezTo>
                <a:cubicBezTo>
                  <a:pt x="316545" y="764377"/>
                  <a:pt x="332620" y="780452"/>
                  <a:pt x="352450" y="780452"/>
                </a:cubicBezTo>
                <a:cubicBezTo>
                  <a:pt x="372280" y="780452"/>
                  <a:pt x="388355" y="764377"/>
                  <a:pt x="388355" y="744547"/>
                </a:cubicBezTo>
                <a:cubicBezTo>
                  <a:pt x="388355" y="724718"/>
                  <a:pt x="372280" y="708643"/>
                  <a:pt x="352450" y="708643"/>
                </a:cubicBezTo>
                <a:close/>
                <a:moveTo>
                  <a:pt x="510723" y="708643"/>
                </a:moveTo>
                <a:cubicBezTo>
                  <a:pt x="490893" y="708643"/>
                  <a:pt x="474818" y="724718"/>
                  <a:pt x="474818" y="744547"/>
                </a:cubicBezTo>
                <a:cubicBezTo>
                  <a:pt x="474818" y="764377"/>
                  <a:pt x="490893" y="780452"/>
                  <a:pt x="510723" y="780452"/>
                </a:cubicBezTo>
                <a:cubicBezTo>
                  <a:pt x="530553" y="780452"/>
                  <a:pt x="546627" y="764377"/>
                  <a:pt x="546627" y="744547"/>
                </a:cubicBezTo>
                <a:cubicBezTo>
                  <a:pt x="546627" y="724718"/>
                  <a:pt x="530553" y="708643"/>
                  <a:pt x="510723" y="708643"/>
                </a:cubicBezTo>
                <a:close/>
                <a:moveTo>
                  <a:pt x="668996" y="708643"/>
                </a:moveTo>
                <a:cubicBezTo>
                  <a:pt x="649166" y="708643"/>
                  <a:pt x="633091" y="724718"/>
                  <a:pt x="633091" y="744547"/>
                </a:cubicBezTo>
                <a:cubicBezTo>
                  <a:pt x="633091" y="764377"/>
                  <a:pt x="649166" y="780452"/>
                  <a:pt x="668996" y="780452"/>
                </a:cubicBezTo>
                <a:cubicBezTo>
                  <a:pt x="688826" y="780452"/>
                  <a:pt x="704900" y="764377"/>
                  <a:pt x="704900" y="744547"/>
                </a:cubicBezTo>
                <a:cubicBezTo>
                  <a:pt x="704900" y="724718"/>
                  <a:pt x="688826" y="708643"/>
                  <a:pt x="668996" y="708643"/>
                </a:cubicBezTo>
                <a:close/>
                <a:moveTo>
                  <a:pt x="827269" y="708643"/>
                </a:moveTo>
                <a:cubicBezTo>
                  <a:pt x="807439" y="708643"/>
                  <a:pt x="791364" y="724718"/>
                  <a:pt x="791364" y="744547"/>
                </a:cubicBezTo>
                <a:cubicBezTo>
                  <a:pt x="791364" y="764377"/>
                  <a:pt x="807439" y="780452"/>
                  <a:pt x="827269" y="780452"/>
                </a:cubicBezTo>
                <a:cubicBezTo>
                  <a:pt x="847099" y="780452"/>
                  <a:pt x="863173" y="764377"/>
                  <a:pt x="863173" y="744547"/>
                </a:cubicBezTo>
                <a:cubicBezTo>
                  <a:pt x="863173" y="724718"/>
                  <a:pt x="847099" y="708643"/>
                  <a:pt x="827269" y="708643"/>
                </a:cubicBezTo>
                <a:close/>
                <a:moveTo>
                  <a:pt x="985541" y="708643"/>
                </a:moveTo>
                <a:cubicBezTo>
                  <a:pt x="965711" y="708643"/>
                  <a:pt x="949637" y="724718"/>
                  <a:pt x="949637" y="744547"/>
                </a:cubicBezTo>
                <a:cubicBezTo>
                  <a:pt x="949637" y="764377"/>
                  <a:pt x="965711" y="780452"/>
                  <a:pt x="985541" y="780452"/>
                </a:cubicBezTo>
                <a:cubicBezTo>
                  <a:pt x="1005372" y="780452"/>
                  <a:pt x="1021446" y="764377"/>
                  <a:pt x="1021446" y="744547"/>
                </a:cubicBezTo>
                <a:cubicBezTo>
                  <a:pt x="1021446" y="724718"/>
                  <a:pt x="1005372" y="708643"/>
                  <a:pt x="985541" y="708643"/>
                </a:cubicBezTo>
                <a:close/>
                <a:moveTo>
                  <a:pt x="35905" y="565758"/>
                </a:moveTo>
                <a:cubicBezTo>
                  <a:pt x="16075" y="565758"/>
                  <a:pt x="0" y="581833"/>
                  <a:pt x="0" y="601663"/>
                </a:cubicBezTo>
                <a:cubicBezTo>
                  <a:pt x="0" y="621493"/>
                  <a:pt x="16075" y="637568"/>
                  <a:pt x="35905" y="637568"/>
                </a:cubicBezTo>
                <a:cubicBezTo>
                  <a:pt x="55735" y="637568"/>
                  <a:pt x="71810" y="621493"/>
                  <a:pt x="71810" y="601663"/>
                </a:cubicBezTo>
                <a:cubicBezTo>
                  <a:pt x="71810" y="581833"/>
                  <a:pt x="55735" y="565758"/>
                  <a:pt x="35905" y="565758"/>
                </a:cubicBezTo>
                <a:close/>
                <a:moveTo>
                  <a:pt x="194177" y="565758"/>
                </a:moveTo>
                <a:cubicBezTo>
                  <a:pt x="174347" y="565758"/>
                  <a:pt x="158272" y="581833"/>
                  <a:pt x="158272" y="601663"/>
                </a:cubicBezTo>
                <a:cubicBezTo>
                  <a:pt x="158272" y="621493"/>
                  <a:pt x="174347" y="637568"/>
                  <a:pt x="194177" y="637568"/>
                </a:cubicBezTo>
                <a:cubicBezTo>
                  <a:pt x="214007" y="637568"/>
                  <a:pt x="230082" y="621493"/>
                  <a:pt x="230082" y="601663"/>
                </a:cubicBezTo>
                <a:cubicBezTo>
                  <a:pt x="230082" y="581833"/>
                  <a:pt x="214007" y="565758"/>
                  <a:pt x="194177" y="565758"/>
                </a:cubicBezTo>
                <a:close/>
                <a:moveTo>
                  <a:pt x="352450" y="565758"/>
                </a:moveTo>
                <a:cubicBezTo>
                  <a:pt x="332620" y="565758"/>
                  <a:pt x="316545" y="581833"/>
                  <a:pt x="316545" y="601663"/>
                </a:cubicBezTo>
                <a:cubicBezTo>
                  <a:pt x="316545" y="621493"/>
                  <a:pt x="332620" y="637568"/>
                  <a:pt x="352450" y="637568"/>
                </a:cubicBezTo>
                <a:cubicBezTo>
                  <a:pt x="372280" y="637568"/>
                  <a:pt x="388355" y="621493"/>
                  <a:pt x="388355" y="601663"/>
                </a:cubicBezTo>
                <a:cubicBezTo>
                  <a:pt x="388355" y="581833"/>
                  <a:pt x="372280" y="565758"/>
                  <a:pt x="352450" y="565758"/>
                </a:cubicBezTo>
                <a:close/>
                <a:moveTo>
                  <a:pt x="510723" y="565758"/>
                </a:moveTo>
                <a:cubicBezTo>
                  <a:pt x="490893" y="565758"/>
                  <a:pt x="474818" y="581833"/>
                  <a:pt x="474818" y="601663"/>
                </a:cubicBezTo>
                <a:cubicBezTo>
                  <a:pt x="474818" y="621493"/>
                  <a:pt x="490893" y="637568"/>
                  <a:pt x="510723" y="637568"/>
                </a:cubicBezTo>
                <a:cubicBezTo>
                  <a:pt x="530553" y="637568"/>
                  <a:pt x="546627" y="621493"/>
                  <a:pt x="546627" y="601663"/>
                </a:cubicBezTo>
                <a:cubicBezTo>
                  <a:pt x="546627" y="581833"/>
                  <a:pt x="530553" y="565758"/>
                  <a:pt x="510723" y="565758"/>
                </a:cubicBezTo>
                <a:close/>
                <a:moveTo>
                  <a:pt x="668996" y="565758"/>
                </a:moveTo>
                <a:cubicBezTo>
                  <a:pt x="649166" y="565758"/>
                  <a:pt x="633091" y="581833"/>
                  <a:pt x="633091" y="601663"/>
                </a:cubicBezTo>
                <a:cubicBezTo>
                  <a:pt x="633091" y="621493"/>
                  <a:pt x="649166" y="637568"/>
                  <a:pt x="668996" y="637568"/>
                </a:cubicBezTo>
                <a:cubicBezTo>
                  <a:pt x="688826" y="637568"/>
                  <a:pt x="704900" y="621493"/>
                  <a:pt x="704900" y="601663"/>
                </a:cubicBezTo>
                <a:cubicBezTo>
                  <a:pt x="704900" y="581833"/>
                  <a:pt x="688826" y="565758"/>
                  <a:pt x="668996" y="565758"/>
                </a:cubicBezTo>
                <a:close/>
                <a:moveTo>
                  <a:pt x="827269" y="565758"/>
                </a:moveTo>
                <a:cubicBezTo>
                  <a:pt x="807439" y="565758"/>
                  <a:pt x="791364" y="581833"/>
                  <a:pt x="791364" y="601663"/>
                </a:cubicBezTo>
                <a:cubicBezTo>
                  <a:pt x="791364" y="621493"/>
                  <a:pt x="807439" y="637568"/>
                  <a:pt x="827269" y="637568"/>
                </a:cubicBezTo>
                <a:cubicBezTo>
                  <a:pt x="847099" y="637568"/>
                  <a:pt x="863173" y="621493"/>
                  <a:pt x="863173" y="601663"/>
                </a:cubicBezTo>
                <a:cubicBezTo>
                  <a:pt x="863173" y="581833"/>
                  <a:pt x="847099" y="565758"/>
                  <a:pt x="827269" y="565758"/>
                </a:cubicBezTo>
                <a:close/>
                <a:moveTo>
                  <a:pt x="985541" y="565758"/>
                </a:moveTo>
                <a:cubicBezTo>
                  <a:pt x="965711" y="565758"/>
                  <a:pt x="949637" y="581833"/>
                  <a:pt x="949637" y="601663"/>
                </a:cubicBezTo>
                <a:cubicBezTo>
                  <a:pt x="949637" y="621493"/>
                  <a:pt x="965711" y="637568"/>
                  <a:pt x="985541" y="637568"/>
                </a:cubicBezTo>
                <a:cubicBezTo>
                  <a:pt x="1005372" y="637568"/>
                  <a:pt x="1021446" y="621493"/>
                  <a:pt x="1021446" y="601663"/>
                </a:cubicBezTo>
                <a:cubicBezTo>
                  <a:pt x="1021446" y="581833"/>
                  <a:pt x="1005372" y="565758"/>
                  <a:pt x="985541" y="565758"/>
                </a:cubicBezTo>
                <a:close/>
                <a:moveTo>
                  <a:pt x="35905" y="422874"/>
                </a:moveTo>
                <a:cubicBezTo>
                  <a:pt x="16075" y="422874"/>
                  <a:pt x="0" y="438949"/>
                  <a:pt x="0" y="458779"/>
                </a:cubicBezTo>
                <a:cubicBezTo>
                  <a:pt x="0" y="478609"/>
                  <a:pt x="16075" y="494683"/>
                  <a:pt x="35905" y="494683"/>
                </a:cubicBezTo>
                <a:cubicBezTo>
                  <a:pt x="55735" y="494683"/>
                  <a:pt x="71810" y="478609"/>
                  <a:pt x="71810" y="458779"/>
                </a:cubicBezTo>
                <a:cubicBezTo>
                  <a:pt x="71810" y="438949"/>
                  <a:pt x="55735" y="422874"/>
                  <a:pt x="35905" y="422874"/>
                </a:cubicBezTo>
                <a:close/>
                <a:moveTo>
                  <a:pt x="194177" y="422874"/>
                </a:moveTo>
                <a:cubicBezTo>
                  <a:pt x="174347" y="422874"/>
                  <a:pt x="158272" y="438949"/>
                  <a:pt x="158272" y="458779"/>
                </a:cubicBezTo>
                <a:cubicBezTo>
                  <a:pt x="158272" y="478609"/>
                  <a:pt x="174347" y="494683"/>
                  <a:pt x="194177" y="494683"/>
                </a:cubicBezTo>
                <a:cubicBezTo>
                  <a:pt x="214007" y="494683"/>
                  <a:pt x="230082" y="478609"/>
                  <a:pt x="230082" y="458779"/>
                </a:cubicBezTo>
                <a:cubicBezTo>
                  <a:pt x="230082" y="438949"/>
                  <a:pt x="214007" y="422874"/>
                  <a:pt x="194177" y="422874"/>
                </a:cubicBezTo>
                <a:close/>
                <a:moveTo>
                  <a:pt x="352450" y="422874"/>
                </a:moveTo>
                <a:cubicBezTo>
                  <a:pt x="332620" y="422874"/>
                  <a:pt x="316545" y="438949"/>
                  <a:pt x="316545" y="458779"/>
                </a:cubicBezTo>
                <a:cubicBezTo>
                  <a:pt x="316545" y="478609"/>
                  <a:pt x="332620" y="494683"/>
                  <a:pt x="352450" y="494683"/>
                </a:cubicBezTo>
                <a:cubicBezTo>
                  <a:pt x="372280" y="494683"/>
                  <a:pt x="388355" y="478609"/>
                  <a:pt x="388355" y="458779"/>
                </a:cubicBezTo>
                <a:cubicBezTo>
                  <a:pt x="388355" y="438949"/>
                  <a:pt x="372280" y="422874"/>
                  <a:pt x="352450" y="422874"/>
                </a:cubicBezTo>
                <a:close/>
                <a:moveTo>
                  <a:pt x="510723" y="422874"/>
                </a:moveTo>
                <a:cubicBezTo>
                  <a:pt x="490893" y="422874"/>
                  <a:pt x="474818" y="438949"/>
                  <a:pt x="474818" y="458779"/>
                </a:cubicBezTo>
                <a:cubicBezTo>
                  <a:pt x="474818" y="478609"/>
                  <a:pt x="490893" y="494683"/>
                  <a:pt x="510723" y="494683"/>
                </a:cubicBezTo>
                <a:cubicBezTo>
                  <a:pt x="530553" y="494683"/>
                  <a:pt x="546627" y="478609"/>
                  <a:pt x="546627" y="458779"/>
                </a:cubicBezTo>
                <a:cubicBezTo>
                  <a:pt x="546627" y="438949"/>
                  <a:pt x="530553" y="422874"/>
                  <a:pt x="510723" y="422874"/>
                </a:cubicBezTo>
                <a:close/>
                <a:moveTo>
                  <a:pt x="668996" y="422874"/>
                </a:moveTo>
                <a:cubicBezTo>
                  <a:pt x="649166" y="422874"/>
                  <a:pt x="633091" y="438949"/>
                  <a:pt x="633091" y="458779"/>
                </a:cubicBezTo>
                <a:cubicBezTo>
                  <a:pt x="633091" y="478609"/>
                  <a:pt x="649166" y="494683"/>
                  <a:pt x="668996" y="494683"/>
                </a:cubicBezTo>
                <a:cubicBezTo>
                  <a:pt x="688826" y="494683"/>
                  <a:pt x="704900" y="478609"/>
                  <a:pt x="704900" y="458779"/>
                </a:cubicBezTo>
                <a:cubicBezTo>
                  <a:pt x="704900" y="438949"/>
                  <a:pt x="688826" y="422874"/>
                  <a:pt x="668996" y="422874"/>
                </a:cubicBezTo>
                <a:close/>
                <a:moveTo>
                  <a:pt x="827269" y="422874"/>
                </a:moveTo>
                <a:cubicBezTo>
                  <a:pt x="807439" y="422874"/>
                  <a:pt x="791364" y="438949"/>
                  <a:pt x="791364" y="458779"/>
                </a:cubicBezTo>
                <a:cubicBezTo>
                  <a:pt x="791364" y="478609"/>
                  <a:pt x="807439" y="494683"/>
                  <a:pt x="827269" y="494683"/>
                </a:cubicBezTo>
                <a:cubicBezTo>
                  <a:pt x="847099" y="494683"/>
                  <a:pt x="863173" y="478609"/>
                  <a:pt x="863173" y="458779"/>
                </a:cubicBezTo>
                <a:cubicBezTo>
                  <a:pt x="863173" y="438949"/>
                  <a:pt x="847099" y="422874"/>
                  <a:pt x="827269" y="422874"/>
                </a:cubicBezTo>
                <a:close/>
                <a:moveTo>
                  <a:pt x="985541" y="422874"/>
                </a:moveTo>
                <a:cubicBezTo>
                  <a:pt x="965711" y="422874"/>
                  <a:pt x="949637" y="438949"/>
                  <a:pt x="949637" y="458779"/>
                </a:cubicBezTo>
                <a:cubicBezTo>
                  <a:pt x="949637" y="478609"/>
                  <a:pt x="965711" y="494683"/>
                  <a:pt x="985541" y="494683"/>
                </a:cubicBezTo>
                <a:cubicBezTo>
                  <a:pt x="1005372" y="494683"/>
                  <a:pt x="1021446" y="478609"/>
                  <a:pt x="1021446" y="458779"/>
                </a:cubicBezTo>
                <a:cubicBezTo>
                  <a:pt x="1021446" y="438949"/>
                  <a:pt x="1005372" y="422874"/>
                  <a:pt x="985541" y="422874"/>
                </a:cubicBezTo>
                <a:close/>
                <a:moveTo>
                  <a:pt x="35905" y="285769"/>
                </a:moveTo>
                <a:cubicBezTo>
                  <a:pt x="16075" y="285769"/>
                  <a:pt x="0" y="301844"/>
                  <a:pt x="0" y="321673"/>
                </a:cubicBezTo>
                <a:cubicBezTo>
                  <a:pt x="0" y="341503"/>
                  <a:pt x="16075" y="357578"/>
                  <a:pt x="35905" y="357578"/>
                </a:cubicBezTo>
                <a:cubicBezTo>
                  <a:pt x="55735" y="357578"/>
                  <a:pt x="71810" y="341503"/>
                  <a:pt x="71810" y="321673"/>
                </a:cubicBezTo>
                <a:cubicBezTo>
                  <a:pt x="71810" y="301844"/>
                  <a:pt x="55735" y="285769"/>
                  <a:pt x="35905" y="285769"/>
                </a:cubicBezTo>
                <a:close/>
                <a:moveTo>
                  <a:pt x="194177" y="285769"/>
                </a:moveTo>
                <a:cubicBezTo>
                  <a:pt x="174347" y="285769"/>
                  <a:pt x="158272" y="301844"/>
                  <a:pt x="158272" y="321673"/>
                </a:cubicBezTo>
                <a:cubicBezTo>
                  <a:pt x="158272" y="341503"/>
                  <a:pt x="174347" y="357578"/>
                  <a:pt x="194177" y="357578"/>
                </a:cubicBezTo>
                <a:cubicBezTo>
                  <a:pt x="214007" y="357578"/>
                  <a:pt x="230082" y="341503"/>
                  <a:pt x="230082" y="321673"/>
                </a:cubicBezTo>
                <a:cubicBezTo>
                  <a:pt x="230082" y="301844"/>
                  <a:pt x="214007" y="285769"/>
                  <a:pt x="194177" y="285769"/>
                </a:cubicBezTo>
                <a:close/>
                <a:moveTo>
                  <a:pt x="352450" y="285769"/>
                </a:moveTo>
                <a:cubicBezTo>
                  <a:pt x="332620" y="285769"/>
                  <a:pt x="316545" y="301844"/>
                  <a:pt x="316545" y="321673"/>
                </a:cubicBezTo>
                <a:cubicBezTo>
                  <a:pt x="316545" y="341503"/>
                  <a:pt x="332620" y="357578"/>
                  <a:pt x="352450" y="357578"/>
                </a:cubicBezTo>
                <a:cubicBezTo>
                  <a:pt x="372280" y="357578"/>
                  <a:pt x="388355" y="341503"/>
                  <a:pt x="388355" y="321673"/>
                </a:cubicBezTo>
                <a:cubicBezTo>
                  <a:pt x="388355" y="301844"/>
                  <a:pt x="372280" y="285769"/>
                  <a:pt x="352450" y="285769"/>
                </a:cubicBezTo>
                <a:close/>
                <a:moveTo>
                  <a:pt x="510723" y="285769"/>
                </a:moveTo>
                <a:cubicBezTo>
                  <a:pt x="490893" y="285769"/>
                  <a:pt x="474818" y="301844"/>
                  <a:pt x="474818" y="321673"/>
                </a:cubicBezTo>
                <a:cubicBezTo>
                  <a:pt x="474818" y="341503"/>
                  <a:pt x="490893" y="357578"/>
                  <a:pt x="510723" y="357578"/>
                </a:cubicBezTo>
                <a:cubicBezTo>
                  <a:pt x="530553" y="357578"/>
                  <a:pt x="546627" y="341503"/>
                  <a:pt x="546627" y="321673"/>
                </a:cubicBezTo>
                <a:cubicBezTo>
                  <a:pt x="546627" y="301844"/>
                  <a:pt x="530553" y="285769"/>
                  <a:pt x="510723" y="285769"/>
                </a:cubicBezTo>
                <a:close/>
                <a:moveTo>
                  <a:pt x="668996" y="285769"/>
                </a:moveTo>
                <a:cubicBezTo>
                  <a:pt x="649166" y="285769"/>
                  <a:pt x="633091" y="301844"/>
                  <a:pt x="633091" y="321673"/>
                </a:cubicBezTo>
                <a:cubicBezTo>
                  <a:pt x="633091" y="341503"/>
                  <a:pt x="649166" y="357578"/>
                  <a:pt x="668996" y="357578"/>
                </a:cubicBezTo>
                <a:cubicBezTo>
                  <a:pt x="688826" y="357578"/>
                  <a:pt x="704900" y="341503"/>
                  <a:pt x="704900" y="321673"/>
                </a:cubicBezTo>
                <a:cubicBezTo>
                  <a:pt x="704900" y="301844"/>
                  <a:pt x="688826" y="285769"/>
                  <a:pt x="668996" y="285769"/>
                </a:cubicBezTo>
                <a:close/>
                <a:moveTo>
                  <a:pt x="827269" y="285769"/>
                </a:moveTo>
                <a:cubicBezTo>
                  <a:pt x="807439" y="285769"/>
                  <a:pt x="791364" y="301844"/>
                  <a:pt x="791364" y="321673"/>
                </a:cubicBezTo>
                <a:cubicBezTo>
                  <a:pt x="791364" y="341503"/>
                  <a:pt x="807439" y="357578"/>
                  <a:pt x="827269" y="357578"/>
                </a:cubicBezTo>
                <a:cubicBezTo>
                  <a:pt x="847099" y="357578"/>
                  <a:pt x="863173" y="341503"/>
                  <a:pt x="863173" y="321673"/>
                </a:cubicBezTo>
                <a:cubicBezTo>
                  <a:pt x="863173" y="301844"/>
                  <a:pt x="847099" y="285769"/>
                  <a:pt x="827269" y="285769"/>
                </a:cubicBezTo>
                <a:close/>
                <a:moveTo>
                  <a:pt x="985541" y="285769"/>
                </a:moveTo>
                <a:cubicBezTo>
                  <a:pt x="965711" y="285769"/>
                  <a:pt x="949637" y="301844"/>
                  <a:pt x="949637" y="321673"/>
                </a:cubicBezTo>
                <a:cubicBezTo>
                  <a:pt x="949637" y="341503"/>
                  <a:pt x="965711" y="357578"/>
                  <a:pt x="985541" y="357578"/>
                </a:cubicBezTo>
                <a:cubicBezTo>
                  <a:pt x="1005372" y="357578"/>
                  <a:pt x="1021446" y="341503"/>
                  <a:pt x="1021446" y="321673"/>
                </a:cubicBezTo>
                <a:cubicBezTo>
                  <a:pt x="1021446" y="301844"/>
                  <a:pt x="1005372" y="285769"/>
                  <a:pt x="985541" y="285769"/>
                </a:cubicBezTo>
                <a:close/>
                <a:moveTo>
                  <a:pt x="35905" y="142884"/>
                </a:moveTo>
                <a:cubicBezTo>
                  <a:pt x="16075" y="142884"/>
                  <a:pt x="0" y="158959"/>
                  <a:pt x="0" y="178789"/>
                </a:cubicBezTo>
                <a:cubicBezTo>
                  <a:pt x="0" y="198619"/>
                  <a:pt x="16075" y="214694"/>
                  <a:pt x="35905" y="214694"/>
                </a:cubicBezTo>
                <a:cubicBezTo>
                  <a:pt x="55735" y="214694"/>
                  <a:pt x="71810" y="198619"/>
                  <a:pt x="71810" y="178789"/>
                </a:cubicBezTo>
                <a:cubicBezTo>
                  <a:pt x="71810" y="158959"/>
                  <a:pt x="55735" y="142884"/>
                  <a:pt x="35905" y="142884"/>
                </a:cubicBezTo>
                <a:close/>
                <a:moveTo>
                  <a:pt x="194177" y="142884"/>
                </a:moveTo>
                <a:cubicBezTo>
                  <a:pt x="174347" y="142884"/>
                  <a:pt x="158272" y="158959"/>
                  <a:pt x="158272" y="178789"/>
                </a:cubicBezTo>
                <a:cubicBezTo>
                  <a:pt x="158272" y="198619"/>
                  <a:pt x="174347" y="214694"/>
                  <a:pt x="194177" y="214694"/>
                </a:cubicBezTo>
                <a:cubicBezTo>
                  <a:pt x="214007" y="214694"/>
                  <a:pt x="230082" y="198619"/>
                  <a:pt x="230082" y="178789"/>
                </a:cubicBezTo>
                <a:cubicBezTo>
                  <a:pt x="230082" y="158959"/>
                  <a:pt x="214007" y="142884"/>
                  <a:pt x="194177" y="142884"/>
                </a:cubicBezTo>
                <a:close/>
                <a:moveTo>
                  <a:pt x="352450" y="142884"/>
                </a:moveTo>
                <a:cubicBezTo>
                  <a:pt x="332620" y="142884"/>
                  <a:pt x="316545" y="158959"/>
                  <a:pt x="316545" y="178789"/>
                </a:cubicBezTo>
                <a:cubicBezTo>
                  <a:pt x="316545" y="198619"/>
                  <a:pt x="332620" y="214694"/>
                  <a:pt x="352450" y="214694"/>
                </a:cubicBezTo>
                <a:cubicBezTo>
                  <a:pt x="372280" y="214694"/>
                  <a:pt x="388355" y="198619"/>
                  <a:pt x="388355" y="178789"/>
                </a:cubicBezTo>
                <a:cubicBezTo>
                  <a:pt x="388355" y="158959"/>
                  <a:pt x="372280" y="142884"/>
                  <a:pt x="352450" y="142884"/>
                </a:cubicBezTo>
                <a:close/>
                <a:moveTo>
                  <a:pt x="510723" y="142884"/>
                </a:moveTo>
                <a:cubicBezTo>
                  <a:pt x="490893" y="142884"/>
                  <a:pt x="474818" y="158959"/>
                  <a:pt x="474818" y="178789"/>
                </a:cubicBezTo>
                <a:cubicBezTo>
                  <a:pt x="474818" y="198619"/>
                  <a:pt x="490893" y="214694"/>
                  <a:pt x="510723" y="214694"/>
                </a:cubicBezTo>
                <a:cubicBezTo>
                  <a:pt x="530553" y="214694"/>
                  <a:pt x="546627" y="198619"/>
                  <a:pt x="546627" y="178789"/>
                </a:cubicBezTo>
                <a:cubicBezTo>
                  <a:pt x="546627" y="158959"/>
                  <a:pt x="530553" y="142884"/>
                  <a:pt x="510723" y="142884"/>
                </a:cubicBezTo>
                <a:close/>
                <a:moveTo>
                  <a:pt x="668996" y="142884"/>
                </a:moveTo>
                <a:cubicBezTo>
                  <a:pt x="649166" y="142884"/>
                  <a:pt x="633091" y="158959"/>
                  <a:pt x="633091" y="178789"/>
                </a:cubicBezTo>
                <a:cubicBezTo>
                  <a:pt x="633091" y="198619"/>
                  <a:pt x="649166" y="214694"/>
                  <a:pt x="668996" y="214694"/>
                </a:cubicBezTo>
                <a:cubicBezTo>
                  <a:pt x="688826" y="214694"/>
                  <a:pt x="704900" y="198619"/>
                  <a:pt x="704900" y="178789"/>
                </a:cubicBezTo>
                <a:cubicBezTo>
                  <a:pt x="704900" y="158959"/>
                  <a:pt x="688826" y="142884"/>
                  <a:pt x="668996" y="142884"/>
                </a:cubicBezTo>
                <a:close/>
                <a:moveTo>
                  <a:pt x="827269" y="142884"/>
                </a:moveTo>
                <a:cubicBezTo>
                  <a:pt x="807439" y="142884"/>
                  <a:pt x="791364" y="158959"/>
                  <a:pt x="791364" y="178789"/>
                </a:cubicBezTo>
                <a:cubicBezTo>
                  <a:pt x="791364" y="198619"/>
                  <a:pt x="807439" y="214694"/>
                  <a:pt x="827269" y="214694"/>
                </a:cubicBezTo>
                <a:cubicBezTo>
                  <a:pt x="847099" y="214694"/>
                  <a:pt x="863173" y="198619"/>
                  <a:pt x="863173" y="178789"/>
                </a:cubicBezTo>
                <a:cubicBezTo>
                  <a:pt x="863173" y="158959"/>
                  <a:pt x="847099" y="142884"/>
                  <a:pt x="827269" y="142884"/>
                </a:cubicBezTo>
                <a:close/>
                <a:moveTo>
                  <a:pt x="985541" y="142884"/>
                </a:moveTo>
                <a:cubicBezTo>
                  <a:pt x="965711" y="142884"/>
                  <a:pt x="949637" y="158959"/>
                  <a:pt x="949637" y="178789"/>
                </a:cubicBezTo>
                <a:cubicBezTo>
                  <a:pt x="949637" y="198619"/>
                  <a:pt x="965711" y="214694"/>
                  <a:pt x="985541" y="214694"/>
                </a:cubicBezTo>
                <a:cubicBezTo>
                  <a:pt x="1005372" y="214694"/>
                  <a:pt x="1021446" y="198619"/>
                  <a:pt x="1021446" y="178789"/>
                </a:cubicBezTo>
                <a:cubicBezTo>
                  <a:pt x="1021446" y="158959"/>
                  <a:pt x="1005372" y="142884"/>
                  <a:pt x="985541" y="142884"/>
                </a:cubicBezTo>
                <a:close/>
                <a:moveTo>
                  <a:pt x="35905" y="0"/>
                </a:moveTo>
                <a:cubicBezTo>
                  <a:pt x="16075" y="0"/>
                  <a:pt x="0" y="16075"/>
                  <a:pt x="0" y="35905"/>
                </a:cubicBezTo>
                <a:cubicBezTo>
                  <a:pt x="0" y="55735"/>
                  <a:pt x="16075" y="71809"/>
                  <a:pt x="35905" y="71809"/>
                </a:cubicBezTo>
                <a:cubicBezTo>
                  <a:pt x="55735" y="71809"/>
                  <a:pt x="71810" y="55735"/>
                  <a:pt x="71810" y="35905"/>
                </a:cubicBezTo>
                <a:cubicBezTo>
                  <a:pt x="71810" y="16075"/>
                  <a:pt x="55735" y="0"/>
                  <a:pt x="35905" y="0"/>
                </a:cubicBezTo>
                <a:close/>
                <a:moveTo>
                  <a:pt x="194177" y="0"/>
                </a:moveTo>
                <a:cubicBezTo>
                  <a:pt x="174347" y="0"/>
                  <a:pt x="158272" y="16075"/>
                  <a:pt x="158272" y="35905"/>
                </a:cubicBezTo>
                <a:cubicBezTo>
                  <a:pt x="158272" y="55735"/>
                  <a:pt x="174347" y="71809"/>
                  <a:pt x="194177" y="71809"/>
                </a:cubicBezTo>
                <a:cubicBezTo>
                  <a:pt x="214007" y="71809"/>
                  <a:pt x="230082" y="55735"/>
                  <a:pt x="230082" y="35905"/>
                </a:cubicBezTo>
                <a:cubicBezTo>
                  <a:pt x="230082" y="16075"/>
                  <a:pt x="214007" y="0"/>
                  <a:pt x="194177" y="0"/>
                </a:cubicBezTo>
                <a:close/>
                <a:moveTo>
                  <a:pt x="352450" y="0"/>
                </a:moveTo>
                <a:cubicBezTo>
                  <a:pt x="332620" y="0"/>
                  <a:pt x="316545" y="16075"/>
                  <a:pt x="316545" y="35905"/>
                </a:cubicBezTo>
                <a:cubicBezTo>
                  <a:pt x="316545" y="55735"/>
                  <a:pt x="332620" y="71809"/>
                  <a:pt x="352450" y="71809"/>
                </a:cubicBezTo>
                <a:cubicBezTo>
                  <a:pt x="372280" y="71809"/>
                  <a:pt x="388355" y="55735"/>
                  <a:pt x="388355" y="35905"/>
                </a:cubicBezTo>
                <a:cubicBezTo>
                  <a:pt x="388355" y="16075"/>
                  <a:pt x="372280" y="0"/>
                  <a:pt x="352450" y="0"/>
                </a:cubicBezTo>
                <a:close/>
                <a:moveTo>
                  <a:pt x="510723" y="0"/>
                </a:moveTo>
                <a:cubicBezTo>
                  <a:pt x="490893" y="0"/>
                  <a:pt x="474818" y="16075"/>
                  <a:pt x="474818" y="35905"/>
                </a:cubicBezTo>
                <a:cubicBezTo>
                  <a:pt x="474818" y="55735"/>
                  <a:pt x="490893" y="71809"/>
                  <a:pt x="510723" y="71809"/>
                </a:cubicBezTo>
                <a:cubicBezTo>
                  <a:pt x="530553" y="71809"/>
                  <a:pt x="546627" y="55735"/>
                  <a:pt x="546627" y="35905"/>
                </a:cubicBezTo>
                <a:cubicBezTo>
                  <a:pt x="546627" y="16075"/>
                  <a:pt x="530553" y="0"/>
                  <a:pt x="510723" y="0"/>
                </a:cubicBezTo>
                <a:close/>
                <a:moveTo>
                  <a:pt x="668996" y="0"/>
                </a:moveTo>
                <a:cubicBezTo>
                  <a:pt x="649166" y="0"/>
                  <a:pt x="633091" y="16075"/>
                  <a:pt x="633091" y="35905"/>
                </a:cubicBezTo>
                <a:cubicBezTo>
                  <a:pt x="633091" y="55735"/>
                  <a:pt x="649166" y="71809"/>
                  <a:pt x="668996" y="71809"/>
                </a:cubicBezTo>
                <a:cubicBezTo>
                  <a:pt x="688826" y="71809"/>
                  <a:pt x="704900" y="55735"/>
                  <a:pt x="704900" y="35905"/>
                </a:cubicBezTo>
                <a:cubicBezTo>
                  <a:pt x="704900" y="16075"/>
                  <a:pt x="688826" y="0"/>
                  <a:pt x="668996" y="0"/>
                </a:cubicBezTo>
                <a:close/>
                <a:moveTo>
                  <a:pt x="827269" y="0"/>
                </a:moveTo>
                <a:cubicBezTo>
                  <a:pt x="807439" y="0"/>
                  <a:pt x="791364" y="16075"/>
                  <a:pt x="791364" y="35905"/>
                </a:cubicBezTo>
                <a:cubicBezTo>
                  <a:pt x="791364" y="55735"/>
                  <a:pt x="807439" y="71809"/>
                  <a:pt x="827269" y="71809"/>
                </a:cubicBezTo>
                <a:cubicBezTo>
                  <a:pt x="847099" y="71809"/>
                  <a:pt x="863173" y="55735"/>
                  <a:pt x="863173" y="35905"/>
                </a:cubicBezTo>
                <a:cubicBezTo>
                  <a:pt x="863173" y="16075"/>
                  <a:pt x="847099" y="0"/>
                  <a:pt x="827269" y="0"/>
                </a:cubicBezTo>
                <a:close/>
                <a:moveTo>
                  <a:pt x="985541" y="0"/>
                </a:moveTo>
                <a:cubicBezTo>
                  <a:pt x="965711" y="0"/>
                  <a:pt x="949637" y="16075"/>
                  <a:pt x="949637" y="35905"/>
                </a:cubicBezTo>
                <a:cubicBezTo>
                  <a:pt x="949637" y="55735"/>
                  <a:pt x="965711" y="71809"/>
                  <a:pt x="985541" y="71809"/>
                </a:cubicBezTo>
                <a:cubicBezTo>
                  <a:pt x="1005372" y="71809"/>
                  <a:pt x="1021446" y="55735"/>
                  <a:pt x="1021446" y="35905"/>
                </a:cubicBezTo>
                <a:cubicBezTo>
                  <a:pt x="1021446" y="16075"/>
                  <a:pt x="1005372" y="0"/>
                  <a:pt x="985541" y="0"/>
                </a:cubicBezTo>
              </a:path>
            </a:pathLst>
          </a:custGeom>
          <a:gradFill>
            <a:gsLst>
              <a:gs pos="0">
                <a:srgbClr val="226CF5">
                  <a:alpha val="10000"/>
                  <a:lumMod val="20000"/>
                  <a:lumOff val="80000"/>
                </a:srgbClr>
              </a:gs>
              <a:gs pos="99000">
                <a:srgbClr val="226CF5">
                  <a:alpha val="0"/>
                  <a:lumMod val="20000"/>
                  <a:lumOff val="80000"/>
                </a:srgbClr>
              </a:gs>
            </a:gsLst>
            <a:lin ang="10800000" scaled="0"/>
          </a:gradFill>
        </p:spPr>
      </p:sp>
      <p:sp>
        <p:nvSpPr>
          <p:cNvPr id="2000012" name="Freeform 8"/>
          <p:cNvSpPr/>
          <p:nvPr/>
        </p:nvSpPr>
        <p:spPr>
          <a:xfrm flipH="1">
            <a:off x="1040039" y="5869070"/>
            <a:ext cx="668602" cy="234058"/>
          </a:xfrm>
          <a:custGeom>
            <a:avLst/>
            <a:ahLst/>
            <a:cxnLst/>
            <a:rect l="l" t="t" r="r" b="b"/>
            <a:pathLst>
              <a:path h="387350" w="1106487">
                <a:moveTo>
                  <a:pt x="38894" y="309562"/>
                </a:moveTo>
                <a:cubicBezTo>
                  <a:pt x="17413" y="309562"/>
                  <a:pt x="0" y="326975"/>
                  <a:pt x="0" y="348456"/>
                </a:cubicBezTo>
                <a:cubicBezTo>
                  <a:pt x="0" y="369937"/>
                  <a:pt x="17413" y="387350"/>
                  <a:pt x="38894" y="387350"/>
                </a:cubicBezTo>
                <a:cubicBezTo>
                  <a:pt x="60375" y="387350"/>
                  <a:pt x="77788" y="369937"/>
                  <a:pt x="77788" y="348456"/>
                </a:cubicBezTo>
                <a:cubicBezTo>
                  <a:pt x="77788" y="326975"/>
                  <a:pt x="60375" y="309562"/>
                  <a:pt x="38894" y="309562"/>
                </a:cubicBezTo>
                <a:close/>
                <a:moveTo>
                  <a:pt x="210343" y="309562"/>
                </a:moveTo>
                <a:cubicBezTo>
                  <a:pt x="188862" y="309562"/>
                  <a:pt x="171449" y="326975"/>
                  <a:pt x="171449" y="348456"/>
                </a:cubicBezTo>
                <a:cubicBezTo>
                  <a:pt x="171449" y="369937"/>
                  <a:pt x="188862" y="387350"/>
                  <a:pt x="210343" y="387350"/>
                </a:cubicBezTo>
                <a:cubicBezTo>
                  <a:pt x="231824" y="387350"/>
                  <a:pt x="249237" y="369937"/>
                  <a:pt x="249237" y="348456"/>
                </a:cubicBezTo>
                <a:cubicBezTo>
                  <a:pt x="249237" y="326975"/>
                  <a:pt x="231824" y="309562"/>
                  <a:pt x="210343" y="309562"/>
                </a:cubicBezTo>
                <a:close/>
                <a:moveTo>
                  <a:pt x="381793" y="309562"/>
                </a:moveTo>
                <a:cubicBezTo>
                  <a:pt x="360312" y="309562"/>
                  <a:pt x="342899" y="326975"/>
                  <a:pt x="342899" y="348456"/>
                </a:cubicBezTo>
                <a:cubicBezTo>
                  <a:pt x="342899" y="369937"/>
                  <a:pt x="360312" y="387350"/>
                  <a:pt x="381793" y="387350"/>
                </a:cubicBezTo>
                <a:cubicBezTo>
                  <a:pt x="403274" y="387350"/>
                  <a:pt x="420687" y="369937"/>
                  <a:pt x="420687" y="348456"/>
                </a:cubicBezTo>
                <a:cubicBezTo>
                  <a:pt x="420687" y="326975"/>
                  <a:pt x="403274" y="309562"/>
                  <a:pt x="381793" y="309562"/>
                </a:cubicBezTo>
                <a:close/>
                <a:moveTo>
                  <a:pt x="553243" y="309562"/>
                </a:moveTo>
                <a:cubicBezTo>
                  <a:pt x="531762" y="309562"/>
                  <a:pt x="514349" y="326975"/>
                  <a:pt x="514349" y="348456"/>
                </a:cubicBezTo>
                <a:cubicBezTo>
                  <a:pt x="514349" y="369937"/>
                  <a:pt x="531762" y="387350"/>
                  <a:pt x="553243" y="387350"/>
                </a:cubicBezTo>
                <a:cubicBezTo>
                  <a:pt x="574724" y="387350"/>
                  <a:pt x="592137" y="369937"/>
                  <a:pt x="592137" y="348456"/>
                </a:cubicBezTo>
                <a:cubicBezTo>
                  <a:pt x="592137" y="326975"/>
                  <a:pt x="574724" y="309562"/>
                  <a:pt x="553243" y="309562"/>
                </a:cubicBezTo>
                <a:close/>
                <a:moveTo>
                  <a:pt x="724693" y="309562"/>
                </a:moveTo>
                <a:cubicBezTo>
                  <a:pt x="703212" y="309562"/>
                  <a:pt x="685799" y="326975"/>
                  <a:pt x="685799" y="348456"/>
                </a:cubicBezTo>
                <a:cubicBezTo>
                  <a:pt x="685799" y="369937"/>
                  <a:pt x="703212" y="387350"/>
                  <a:pt x="724693" y="387350"/>
                </a:cubicBezTo>
                <a:cubicBezTo>
                  <a:pt x="746174" y="387350"/>
                  <a:pt x="763587" y="369937"/>
                  <a:pt x="763587" y="348456"/>
                </a:cubicBezTo>
                <a:cubicBezTo>
                  <a:pt x="763587" y="326975"/>
                  <a:pt x="746174" y="309562"/>
                  <a:pt x="724693" y="309562"/>
                </a:cubicBezTo>
                <a:close/>
                <a:moveTo>
                  <a:pt x="896143" y="309562"/>
                </a:moveTo>
                <a:cubicBezTo>
                  <a:pt x="874662" y="309562"/>
                  <a:pt x="857249" y="326975"/>
                  <a:pt x="857249" y="348456"/>
                </a:cubicBezTo>
                <a:cubicBezTo>
                  <a:pt x="857249" y="369937"/>
                  <a:pt x="874662" y="387350"/>
                  <a:pt x="896143" y="387350"/>
                </a:cubicBezTo>
                <a:cubicBezTo>
                  <a:pt x="917624" y="387350"/>
                  <a:pt x="935037" y="369937"/>
                  <a:pt x="935037" y="348456"/>
                </a:cubicBezTo>
                <a:cubicBezTo>
                  <a:pt x="935037" y="326975"/>
                  <a:pt x="917624" y="309562"/>
                  <a:pt x="896143" y="309562"/>
                </a:cubicBezTo>
                <a:close/>
                <a:moveTo>
                  <a:pt x="1067593" y="309562"/>
                </a:moveTo>
                <a:cubicBezTo>
                  <a:pt x="1046112" y="309562"/>
                  <a:pt x="1028699" y="326975"/>
                  <a:pt x="1028699" y="348456"/>
                </a:cubicBezTo>
                <a:cubicBezTo>
                  <a:pt x="1028699" y="369937"/>
                  <a:pt x="1046112" y="387350"/>
                  <a:pt x="1067593" y="387350"/>
                </a:cubicBezTo>
                <a:cubicBezTo>
                  <a:pt x="1089074" y="387350"/>
                  <a:pt x="1106487" y="369937"/>
                  <a:pt x="1106487" y="348456"/>
                </a:cubicBezTo>
                <a:cubicBezTo>
                  <a:pt x="1106487" y="326975"/>
                  <a:pt x="1089074" y="309562"/>
                  <a:pt x="1067593" y="309562"/>
                </a:cubicBezTo>
                <a:close/>
                <a:moveTo>
                  <a:pt x="38894" y="154781"/>
                </a:moveTo>
                <a:cubicBezTo>
                  <a:pt x="17413" y="154781"/>
                  <a:pt x="0" y="172194"/>
                  <a:pt x="0" y="193675"/>
                </a:cubicBezTo>
                <a:cubicBezTo>
                  <a:pt x="0" y="215156"/>
                  <a:pt x="17413" y="232569"/>
                  <a:pt x="38894" y="232569"/>
                </a:cubicBezTo>
                <a:cubicBezTo>
                  <a:pt x="60375" y="232569"/>
                  <a:pt x="77788" y="215156"/>
                  <a:pt x="77788" y="193675"/>
                </a:cubicBezTo>
                <a:cubicBezTo>
                  <a:pt x="77788" y="172194"/>
                  <a:pt x="60375" y="154781"/>
                  <a:pt x="38894" y="154781"/>
                </a:cubicBezTo>
                <a:close/>
                <a:moveTo>
                  <a:pt x="210343" y="154781"/>
                </a:moveTo>
                <a:cubicBezTo>
                  <a:pt x="188862" y="154781"/>
                  <a:pt x="171449" y="172194"/>
                  <a:pt x="171449" y="193675"/>
                </a:cubicBezTo>
                <a:cubicBezTo>
                  <a:pt x="171449" y="215156"/>
                  <a:pt x="188862" y="232569"/>
                  <a:pt x="210343" y="232569"/>
                </a:cubicBezTo>
                <a:cubicBezTo>
                  <a:pt x="231824" y="232569"/>
                  <a:pt x="249237" y="215156"/>
                  <a:pt x="249237" y="193675"/>
                </a:cubicBezTo>
                <a:cubicBezTo>
                  <a:pt x="249237" y="172194"/>
                  <a:pt x="231824" y="154781"/>
                  <a:pt x="210343" y="154781"/>
                </a:cubicBezTo>
                <a:close/>
                <a:moveTo>
                  <a:pt x="381793" y="154781"/>
                </a:moveTo>
                <a:cubicBezTo>
                  <a:pt x="360312" y="154781"/>
                  <a:pt x="342899" y="172194"/>
                  <a:pt x="342899" y="193675"/>
                </a:cubicBezTo>
                <a:cubicBezTo>
                  <a:pt x="342899" y="215156"/>
                  <a:pt x="360312" y="232569"/>
                  <a:pt x="381793" y="232569"/>
                </a:cubicBezTo>
                <a:cubicBezTo>
                  <a:pt x="403274" y="232569"/>
                  <a:pt x="420687" y="215156"/>
                  <a:pt x="420687" y="193675"/>
                </a:cubicBezTo>
                <a:cubicBezTo>
                  <a:pt x="420687" y="172194"/>
                  <a:pt x="403274" y="154781"/>
                  <a:pt x="381793" y="154781"/>
                </a:cubicBezTo>
                <a:close/>
                <a:moveTo>
                  <a:pt x="553243" y="154781"/>
                </a:moveTo>
                <a:cubicBezTo>
                  <a:pt x="531762" y="154781"/>
                  <a:pt x="514349" y="172194"/>
                  <a:pt x="514349" y="193675"/>
                </a:cubicBezTo>
                <a:cubicBezTo>
                  <a:pt x="514349" y="215156"/>
                  <a:pt x="531762" y="232569"/>
                  <a:pt x="553243" y="232569"/>
                </a:cubicBezTo>
                <a:cubicBezTo>
                  <a:pt x="574724" y="232569"/>
                  <a:pt x="592137" y="215156"/>
                  <a:pt x="592137" y="193675"/>
                </a:cubicBezTo>
                <a:cubicBezTo>
                  <a:pt x="592137" y="172194"/>
                  <a:pt x="574724" y="154781"/>
                  <a:pt x="553243" y="154781"/>
                </a:cubicBezTo>
                <a:close/>
                <a:moveTo>
                  <a:pt x="724693" y="154781"/>
                </a:moveTo>
                <a:cubicBezTo>
                  <a:pt x="703212" y="154781"/>
                  <a:pt x="685799" y="172194"/>
                  <a:pt x="685799" y="193675"/>
                </a:cubicBezTo>
                <a:cubicBezTo>
                  <a:pt x="685799" y="215156"/>
                  <a:pt x="703212" y="232569"/>
                  <a:pt x="724693" y="232569"/>
                </a:cubicBezTo>
                <a:cubicBezTo>
                  <a:pt x="746174" y="232569"/>
                  <a:pt x="763587" y="215156"/>
                  <a:pt x="763587" y="193675"/>
                </a:cubicBezTo>
                <a:cubicBezTo>
                  <a:pt x="763587" y="172194"/>
                  <a:pt x="746174" y="154781"/>
                  <a:pt x="724693" y="154781"/>
                </a:cubicBezTo>
                <a:close/>
                <a:moveTo>
                  <a:pt x="896143" y="154781"/>
                </a:moveTo>
                <a:cubicBezTo>
                  <a:pt x="874662" y="154781"/>
                  <a:pt x="857249" y="172194"/>
                  <a:pt x="857249" y="193675"/>
                </a:cubicBezTo>
                <a:cubicBezTo>
                  <a:pt x="857249" y="215156"/>
                  <a:pt x="874662" y="232569"/>
                  <a:pt x="896143" y="232569"/>
                </a:cubicBezTo>
                <a:cubicBezTo>
                  <a:pt x="917624" y="232569"/>
                  <a:pt x="935037" y="215156"/>
                  <a:pt x="935037" y="193675"/>
                </a:cubicBezTo>
                <a:cubicBezTo>
                  <a:pt x="935037" y="172194"/>
                  <a:pt x="917624" y="154781"/>
                  <a:pt x="896143" y="154781"/>
                </a:cubicBezTo>
                <a:close/>
                <a:moveTo>
                  <a:pt x="1067593" y="154781"/>
                </a:moveTo>
                <a:cubicBezTo>
                  <a:pt x="1046112" y="154781"/>
                  <a:pt x="1028699" y="172194"/>
                  <a:pt x="1028699" y="193675"/>
                </a:cubicBezTo>
                <a:cubicBezTo>
                  <a:pt x="1028699" y="215156"/>
                  <a:pt x="1046112" y="232569"/>
                  <a:pt x="1067593" y="232569"/>
                </a:cubicBezTo>
                <a:cubicBezTo>
                  <a:pt x="1089074" y="232569"/>
                  <a:pt x="1106487" y="215156"/>
                  <a:pt x="1106487" y="193675"/>
                </a:cubicBezTo>
                <a:cubicBezTo>
                  <a:pt x="1106487" y="172194"/>
                  <a:pt x="1089074" y="154781"/>
                  <a:pt x="1067593" y="154781"/>
                </a:cubicBezTo>
                <a:close/>
                <a:moveTo>
                  <a:pt x="38894" y="0"/>
                </a:moveTo>
                <a:cubicBezTo>
                  <a:pt x="17413" y="0"/>
                  <a:pt x="0" y="17413"/>
                  <a:pt x="0" y="38894"/>
                </a:cubicBezTo>
                <a:cubicBezTo>
                  <a:pt x="0" y="60375"/>
                  <a:pt x="17413" y="77788"/>
                  <a:pt x="38894" y="77788"/>
                </a:cubicBezTo>
                <a:cubicBezTo>
                  <a:pt x="60375" y="77788"/>
                  <a:pt x="77788" y="60375"/>
                  <a:pt x="77788" y="38894"/>
                </a:cubicBezTo>
                <a:cubicBezTo>
                  <a:pt x="77788" y="17413"/>
                  <a:pt x="60375" y="0"/>
                  <a:pt x="38894" y="0"/>
                </a:cubicBezTo>
                <a:close/>
                <a:moveTo>
                  <a:pt x="210343" y="0"/>
                </a:moveTo>
                <a:cubicBezTo>
                  <a:pt x="188862" y="0"/>
                  <a:pt x="171449" y="17413"/>
                  <a:pt x="171449" y="38894"/>
                </a:cubicBezTo>
                <a:cubicBezTo>
                  <a:pt x="171449" y="60375"/>
                  <a:pt x="188862" y="77788"/>
                  <a:pt x="210343" y="77788"/>
                </a:cubicBezTo>
                <a:cubicBezTo>
                  <a:pt x="231824" y="77788"/>
                  <a:pt x="249237" y="60375"/>
                  <a:pt x="249237" y="38894"/>
                </a:cubicBezTo>
                <a:cubicBezTo>
                  <a:pt x="249237" y="17413"/>
                  <a:pt x="231824" y="0"/>
                  <a:pt x="210343" y="0"/>
                </a:cubicBezTo>
                <a:close/>
                <a:moveTo>
                  <a:pt x="381793" y="0"/>
                </a:moveTo>
                <a:cubicBezTo>
                  <a:pt x="360312" y="0"/>
                  <a:pt x="342899" y="17413"/>
                  <a:pt x="342899" y="38894"/>
                </a:cubicBezTo>
                <a:cubicBezTo>
                  <a:pt x="342899" y="60375"/>
                  <a:pt x="360312" y="77788"/>
                  <a:pt x="381793" y="77788"/>
                </a:cubicBezTo>
                <a:cubicBezTo>
                  <a:pt x="403274" y="77788"/>
                  <a:pt x="420687" y="60375"/>
                  <a:pt x="420687" y="38894"/>
                </a:cubicBezTo>
                <a:cubicBezTo>
                  <a:pt x="420687" y="17413"/>
                  <a:pt x="403274" y="0"/>
                  <a:pt x="381793" y="0"/>
                </a:cubicBezTo>
                <a:close/>
                <a:moveTo>
                  <a:pt x="553243" y="0"/>
                </a:moveTo>
                <a:cubicBezTo>
                  <a:pt x="531762" y="0"/>
                  <a:pt x="514349" y="17413"/>
                  <a:pt x="514349" y="38894"/>
                </a:cubicBezTo>
                <a:cubicBezTo>
                  <a:pt x="514349" y="60375"/>
                  <a:pt x="531762" y="77788"/>
                  <a:pt x="553243" y="77788"/>
                </a:cubicBezTo>
                <a:cubicBezTo>
                  <a:pt x="574724" y="77788"/>
                  <a:pt x="592137" y="60375"/>
                  <a:pt x="592137" y="38894"/>
                </a:cubicBezTo>
                <a:cubicBezTo>
                  <a:pt x="592137" y="17413"/>
                  <a:pt x="574724" y="0"/>
                  <a:pt x="553243" y="0"/>
                </a:cubicBezTo>
                <a:close/>
                <a:moveTo>
                  <a:pt x="724693" y="0"/>
                </a:moveTo>
                <a:cubicBezTo>
                  <a:pt x="703212" y="0"/>
                  <a:pt x="685799" y="17413"/>
                  <a:pt x="685799" y="38894"/>
                </a:cubicBezTo>
                <a:cubicBezTo>
                  <a:pt x="685799" y="60375"/>
                  <a:pt x="703212" y="77788"/>
                  <a:pt x="724693" y="77788"/>
                </a:cubicBezTo>
                <a:cubicBezTo>
                  <a:pt x="746174" y="77788"/>
                  <a:pt x="763587" y="60375"/>
                  <a:pt x="763587" y="38894"/>
                </a:cubicBezTo>
                <a:cubicBezTo>
                  <a:pt x="763587" y="17413"/>
                  <a:pt x="746174" y="0"/>
                  <a:pt x="724693" y="0"/>
                </a:cubicBezTo>
                <a:close/>
                <a:moveTo>
                  <a:pt x="896143" y="0"/>
                </a:moveTo>
                <a:cubicBezTo>
                  <a:pt x="874662" y="0"/>
                  <a:pt x="857249" y="17413"/>
                  <a:pt x="857249" y="38894"/>
                </a:cubicBezTo>
                <a:cubicBezTo>
                  <a:pt x="857249" y="60375"/>
                  <a:pt x="874662" y="77788"/>
                  <a:pt x="896143" y="77788"/>
                </a:cubicBezTo>
                <a:cubicBezTo>
                  <a:pt x="917624" y="77788"/>
                  <a:pt x="935037" y="60375"/>
                  <a:pt x="935037" y="38894"/>
                </a:cubicBezTo>
                <a:cubicBezTo>
                  <a:pt x="935037" y="17413"/>
                  <a:pt x="917624" y="0"/>
                  <a:pt x="896143" y="0"/>
                </a:cubicBezTo>
                <a:close/>
                <a:moveTo>
                  <a:pt x="1067593" y="0"/>
                </a:moveTo>
                <a:cubicBezTo>
                  <a:pt x="1046112" y="0"/>
                  <a:pt x="1028699" y="17413"/>
                  <a:pt x="1028699" y="38894"/>
                </a:cubicBezTo>
                <a:cubicBezTo>
                  <a:pt x="1028699" y="60375"/>
                  <a:pt x="1046112" y="77788"/>
                  <a:pt x="1067593" y="77788"/>
                </a:cubicBezTo>
                <a:cubicBezTo>
                  <a:pt x="1089074" y="77788"/>
                  <a:pt x="1106487" y="60375"/>
                  <a:pt x="1106487" y="38894"/>
                </a:cubicBezTo>
                <a:cubicBezTo>
                  <a:pt x="1106487" y="17413"/>
                  <a:pt x="1089074" y="0"/>
                  <a:pt x="1067593" y="0"/>
                </a:cubicBezTo>
              </a:path>
            </a:pathLst>
          </a:custGeom>
          <a:gradFill>
            <a:gsLst>
              <a:gs pos="0">
                <a:srgbClr val="226CF5">
                  <a:alpha val="100000"/>
                  <a:lumMod val="20000"/>
                  <a:lumOff val="80000"/>
                </a:srgbClr>
              </a:gs>
              <a:gs pos="99000">
                <a:srgbClr val="226CF5">
                  <a:alpha val="0"/>
                  <a:lumMod val="20000"/>
                  <a:lumOff val="80000"/>
                </a:srgbClr>
              </a:gs>
            </a:gsLst>
            <a:lin ang="10800000" scaled="0"/>
          </a:gradFill>
        </p:spPr>
      </p:sp>
      <p:cxnSp>
        <p:nvCxnSpPr>
          <p:cNvPr id="9" name="Connector 9"/>
          <p:cNvCxnSpPr/>
          <p:nvPr/>
        </p:nvCxnSpPr>
        <p:spPr>
          <a:xfrm>
            <a:off x="1020763" y="1019325"/>
            <a:ext cx="191294" cy="0"/>
          </a:xfrm>
          <a:prstGeom prst="line">
            <a:avLst/>
          </a:prstGeom>
          <a:ln w="22225">
            <a:solidFill>
              <a:srgbClr val="FDFDFD">
                <a:alpha val="100000"/>
              </a:srgbClr>
            </a:solidFill>
            <a:prstDash val="solid"/>
            <a:headEnd type="none"/>
            <a:tailEnd type="none"/>
          </a:ln>
        </p:spPr>
      </p:cxnSp>
      <p:cxnSp>
        <p:nvCxnSpPr>
          <p:cNvPr id="10" name="Connector 10"/>
          <p:cNvCxnSpPr/>
          <p:nvPr/>
        </p:nvCxnSpPr>
        <p:spPr>
          <a:xfrm>
            <a:off x="1020763" y="1074245"/>
            <a:ext cx="191294" cy="0"/>
          </a:xfrm>
          <a:prstGeom prst="line">
            <a:avLst/>
          </a:prstGeom>
          <a:ln w="22225">
            <a:solidFill>
              <a:srgbClr val="FDFDFD">
                <a:alpha val="100000"/>
              </a:srgbClr>
            </a:solidFill>
            <a:prstDash val="solid"/>
            <a:headEnd type="none"/>
            <a:tailEnd type="none"/>
          </a:ln>
        </p:spPr>
      </p:cxnSp>
      <p:cxnSp>
        <p:nvCxnSpPr>
          <p:cNvPr id="11" name="Connector 11"/>
          <p:cNvCxnSpPr/>
          <p:nvPr/>
        </p:nvCxnSpPr>
        <p:spPr>
          <a:xfrm>
            <a:off x="1020763" y="964406"/>
            <a:ext cx="191294" cy="0"/>
          </a:xfrm>
          <a:prstGeom prst="line">
            <a:avLst/>
          </a:prstGeom>
          <a:ln w="22225">
            <a:solidFill>
              <a:srgbClr val="FDFDFD">
                <a:alpha val="100000"/>
              </a:srgbClr>
            </a:solidFill>
            <a:prstDash val="solid"/>
            <a:headEnd type="none"/>
            <a:tailEnd type="none"/>
          </a:ln>
        </p:spPr>
      </p:cxnSp>
      <p:sp>
        <p:nvSpPr>
          <p:cNvPr id="2000002" name="AutoShape 15"/>
          <p:cNvSpPr/>
          <p:nvPr/>
        </p:nvSpPr>
        <p:spPr>
          <a:xfrm>
            <a:off x="1011555" y="2115820"/>
            <a:ext cx="6320790" cy="139128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sz="6000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谢谢聆听</a:t>
            </a:r>
            <a:endParaRPr lang="en-US" sz="1100"/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252525">
              <a:alpha val="100000"/>
            </a:srgbClr>
          </a:solidFill>
        </p:spPr>
      </p:sp>
      <p:sp>
        <p:nvSpPr>
          <p:cNvPr id="3" name="Freeform 3"/>
          <p:cNvSpPr/>
          <p:nvPr/>
        </p:nvSpPr>
        <p:spPr>
          <a:xfrm flipH="1">
            <a:off x="1084463" y="3265714"/>
            <a:ext cx="3194485" cy="3592286"/>
          </a:xfrm>
          <a:custGeom>
            <a:avLst/>
            <a:ahLst/>
            <a:cxnLst/>
            <a:rect l="l" t="t" r="r" b="b"/>
            <a:pathLst>
              <a:path h="3592286" w="3194485">
                <a:moveTo>
                  <a:pt x="3194485" y="0"/>
                </a:moveTo>
                <a:lnTo>
                  <a:pt x="848138" y="0"/>
                </a:lnTo>
                <a:lnTo>
                  <a:pt x="0" y="3592286"/>
                </a:lnTo>
                <a:lnTo>
                  <a:pt x="3194485" y="3592286"/>
                </a:lnTo>
              </a:path>
            </a:pathLst>
          </a:custGeom>
          <a:solidFill>
            <a:srgbClr val="226CF5">
              <a:alpha val="100000"/>
            </a:srgbClr>
          </a:solidFill>
        </p:spPr>
      </p:sp>
      <p:sp>
        <p:nvSpPr>
          <p:cNvPr id="4" name="Freeform 4"/>
          <p:cNvSpPr/>
          <p:nvPr/>
        </p:nvSpPr>
        <p:spPr>
          <a:xfrm flipH="1">
            <a:off x="0" y="0"/>
            <a:ext cx="3965520" cy="6858000"/>
          </a:xfrm>
          <a:custGeom>
            <a:avLst/>
            <a:ahLst/>
            <a:cxnLst/>
            <a:rect l="l" t="t" r="r" b="b"/>
            <a:pathLst>
              <a:path h="6858000" w="3965520">
                <a:moveTo>
                  <a:pt x="1619173" y="0"/>
                </a:moveTo>
                <a:lnTo>
                  <a:pt x="3965520" y="0"/>
                </a:lnTo>
                <a:lnTo>
                  <a:pt x="3965520" y="6858000"/>
                </a:lnTo>
                <a:lnTo>
                  <a:pt x="0" y="6858000"/>
                </a:lnTo>
              </a:path>
            </a:pathLst>
          </a:custGeom>
          <a:gradFill>
            <a:gsLst>
              <a:gs pos="0">
                <a:srgbClr val="F7F7F7">
                  <a:alpha val="100000"/>
                  <a:lumMod val="25000"/>
                  <a:lumOff val="75000"/>
                </a:srgbClr>
              </a:gs>
              <a:gs pos="100000">
                <a:srgbClr val="F7F7F7">
                  <a:alpha val="100000"/>
                  <a:lumMod val="25000"/>
                  <a:lumOff val="75000"/>
                </a:srgbClr>
              </a:gs>
            </a:gsLst>
            <a:lin ang="5400000" scaled="0"/>
          </a:gradFill>
        </p:spPr>
      </p:sp>
      <p:sp>
        <p:nvSpPr>
          <p:cNvPr id="5" name="Freeform 5"/>
          <p:cNvSpPr/>
          <p:nvPr/>
        </p:nvSpPr>
        <p:spPr>
          <a:xfrm flipV="1">
            <a:off x="11520342" y="0"/>
            <a:ext cx="671657" cy="2844796"/>
          </a:xfrm>
          <a:custGeom>
            <a:avLst/>
            <a:ahLst/>
            <a:cxnLst/>
            <a:rect l="l" t="t" r="r" b="b"/>
            <a:pathLst>
              <a:path h="3208772" w="757592">
                <a:moveTo>
                  <a:pt x="0" y="3208772"/>
                </a:moveTo>
                <a:lnTo>
                  <a:pt x="757592" y="3208772"/>
                </a:lnTo>
                <a:lnTo>
                  <a:pt x="757592" y="0"/>
                </a:lnTo>
              </a:path>
            </a:pathLst>
          </a:custGeom>
          <a:gradFill>
            <a:gsLst>
              <a:gs pos="0">
                <a:srgbClr val="F7F7F7">
                  <a:alpha val="100000"/>
                  <a:lumMod val="25000"/>
                  <a:lumOff val="75000"/>
                </a:srgbClr>
              </a:gs>
              <a:gs pos="100000">
                <a:srgbClr val="F7F7F7">
                  <a:alpha val="100000"/>
                  <a:lumMod val="25000"/>
                  <a:lumOff val="75000"/>
                </a:srgbClr>
              </a:gs>
            </a:gsLst>
            <a:lin ang="5400000" scaled="0"/>
          </a:gradFill>
        </p:spPr>
      </p:sp>
      <p:cxnSp>
        <p:nvCxnSpPr>
          <p:cNvPr id="6" name="Connector 6"/>
          <p:cNvCxnSpPr/>
          <p:nvPr/>
        </p:nvCxnSpPr>
        <p:spPr>
          <a:xfrm>
            <a:off x="2915580" y="0"/>
            <a:ext cx="1657848" cy="6858000"/>
          </a:xfrm>
          <a:prstGeom prst="line">
            <a:avLst/>
          </a:prstGeom>
          <a:ln w="12700">
            <a:solidFill>
              <a:srgbClr val="1B1B1B">
                <a:alpha val="30000"/>
              </a:srgbClr>
            </a:solidFill>
            <a:prstDash val="solid"/>
            <a:headEnd type="none"/>
            <a:tailEnd type="none"/>
          </a:ln>
        </p:spPr>
      </p:cxnSp>
      <p:pic>
        <p:nvPicPr>
          <p:cNvPr id="7" name="Picture 7"/>
          <p:cNvPicPr/>
          <p:nvPr/>
        </p:nvPicPr>
        <p:blipFill>
          <a:blip r:embed="rId2">
            <a:alphaModFix amt="0"/>
          </a:blip>
          <a:srcRect l="51360" t="7800" r="16114" b="7800"/>
          <a:stretch>
            <a:fillRect/>
          </a:stretch>
        </p:blipFill>
        <p:spPr>
          <a:xfrm>
            <a:off x="0" y="0"/>
            <a:ext cx="3965520" cy="6858000"/>
          </a:xfrm>
          <a:custGeom>
            <a:avLst/>
            <a:ahLst/>
            <a:cxnLst/>
            <a:pathLst>
              <a:path h="6858000" w="3965519">
                <a:moveTo>
                  <a:pt x="0" y="0"/>
                </a:moveTo>
                <a:lnTo>
                  <a:pt x="2346347" y="0"/>
                </a:lnTo>
                <a:lnTo>
                  <a:pt x="39655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Freeform 8"/>
          <p:cNvSpPr/>
          <p:nvPr/>
        </p:nvSpPr>
        <p:spPr>
          <a:xfrm flipH="1">
            <a:off x="774700" y="782752"/>
            <a:ext cx="668602" cy="234058"/>
          </a:xfrm>
          <a:custGeom>
            <a:avLst/>
            <a:ahLst/>
            <a:cxnLst/>
            <a:rect l="l" t="t" r="r" b="b"/>
            <a:pathLst>
              <a:path h="387350" w="1106487">
                <a:moveTo>
                  <a:pt x="38894" y="309562"/>
                </a:moveTo>
                <a:cubicBezTo>
                  <a:pt x="17413" y="309562"/>
                  <a:pt x="0" y="326975"/>
                  <a:pt x="0" y="348456"/>
                </a:cubicBezTo>
                <a:cubicBezTo>
                  <a:pt x="0" y="369937"/>
                  <a:pt x="17413" y="387350"/>
                  <a:pt x="38894" y="387350"/>
                </a:cubicBezTo>
                <a:cubicBezTo>
                  <a:pt x="60375" y="387350"/>
                  <a:pt x="77788" y="369937"/>
                  <a:pt x="77788" y="348456"/>
                </a:cubicBezTo>
                <a:cubicBezTo>
                  <a:pt x="77788" y="326975"/>
                  <a:pt x="60375" y="309562"/>
                  <a:pt x="38894" y="309562"/>
                </a:cubicBezTo>
                <a:close/>
                <a:moveTo>
                  <a:pt x="210343" y="309562"/>
                </a:moveTo>
                <a:cubicBezTo>
                  <a:pt x="188862" y="309562"/>
                  <a:pt x="171449" y="326975"/>
                  <a:pt x="171449" y="348456"/>
                </a:cubicBezTo>
                <a:cubicBezTo>
                  <a:pt x="171449" y="369937"/>
                  <a:pt x="188862" y="387350"/>
                  <a:pt x="210343" y="387350"/>
                </a:cubicBezTo>
                <a:cubicBezTo>
                  <a:pt x="231824" y="387350"/>
                  <a:pt x="249237" y="369937"/>
                  <a:pt x="249237" y="348456"/>
                </a:cubicBezTo>
                <a:cubicBezTo>
                  <a:pt x="249237" y="326975"/>
                  <a:pt x="231824" y="309562"/>
                  <a:pt x="210343" y="309562"/>
                </a:cubicBezTo>
                <a:close/>
                <a:moveTo>
                  <a:pt x="381793" y="309562"/>
                </a:moveTo>
                <a:cubicBezTo>
                  <a:pt x="360312" y="309562"/>
                  <a:pt x="342899" y="326975"/>
                  <a:pt x="342899" y="348456"/>
                </a:cubicBezTo>
                <a:cubicBezTo>
                  <a:pt x="342899" y="369937"/>
                  <a:pt x="360312" y="387350"/>
                  <a:pt x="381793" y="387350"/>
                </a:cubicBezTo>
                <a:cubicBezTo>
                  <a:pt x="403274" y="387350"/>
                  <a:pt x="420687" y="369937"/>
                  <a:pt x="420687" y="348456"/>
                </a:cubicBezTo>
                <a:cubicBezTo>
                  <a:pt x="420687" y="326975"/>
                  <a:pt x="403274" y="309562"/>
                  <a:pt x="381793" y="309562"/>
                </a:cubicBezTo>
                <a:close/>
                <a:moveTo>
                  <a:pt x="553243" y="309562"/>
                </a:moveTo>
                <a:cubicBezTo>
                  <a:pt x="531762" y="309562"/>
                  <a:pt x="514349" y="326975"/>
                  <a:pt x="514349" y="348456"/>
                </a:cubicBezTo>
                <a:cubicBezTo>
                  <a:pt x="514349" y="369937"/>
                  <a:pt x="531762" y="387350"/>
                  <a:pt x="553243" y="387350"/>
                </a:cubicBezTo>
                <a:cubicBezTo>
                  <a:pt x="574724" y="387350"/>
                  <a:pt x="592137" y="369937"/>
                  <a:pt x="592137" y="348456"/>
                </a:cubicBezTo>
                <a:cubicBezTo>
                  <a:pt x="592137" y="326975"/>
                  <a:pt x="574724" y="309562"/>
                  <a:pt x="553243" y="309562"/>
                </a:cubicBezTo>
                <a:close/>
                <a:moveTo>
                  <a:pt x="724693" y="309562"/>
                </a:moveTo>
                <a:cubicBezTo>
                  <a:pt x="703212" y="309562"/>
                  <a:pt x="685799" y="326975"/>
                  <a:pt x="685799" y="348456"/>
                </a:cubicBezTo>
                <a:cubicBezTo>
                  <a:pt x="685799" y="369937"/>
                  <a:pt x="703212" y="387350"/>
                  <a:pt x="724693" y="387350"/>
                </a:cubicBezTo>
                <a:cubicBezTo>
                  <a:pt x="746174" y="387350"/>
                  <a:pt x="763587" y="369937"/>
                  <a:pt x="763587" y="348456"/>
                </a:cubicBezTo>
                <a:cubicBezTo>
                  <a:pt x="763587" y="326975"/>
                  <a:pt x="746174" y="309562"/>
                  <a:pt x="724693" y="309562"/>
                </a:cubicBezTo>
                <a:close/>
                <a:moveTo>
                  <a:pt x="896143" y="309562"/>
                </a:moveTo>
                <a:cubicBezTo>
                  <a:pt x="874662" y="309562"/>
                  <a:pt x="857249" y="326975"/>
                  <a:pt x="857249" y="348456"/>
                </a:cubicBezTo>
                <a:cubicBezTo>
                  <a:pt x="857249" y="369937"/>
                  <a:pt x="874662" y="387350"/>
                  <a:pt x="896143" y="387350"/>
                </a:cubicBezTo>
                <a:cubicBezTo>
                  <a:pt x="917624" y="387350"/>
                  <a:pt x="935037" y="369937"/>
                  <a:pt x="935037" y="348456"/>
                </a:cubicBezTo>
                <a:cubicBezTo>
                  <a:pt x="935037" y="326975"/>
                  <a:pt x="917624" y="309562"/>
                  <a:pt x="896143" y="309562"/>
                </a:cubicBezTo>
                <a:close/>
                <a:moveTo>
                  <a:pt x="1067593" y="309562"/>
                </a:moveTo>
                <a:cubicBezTo>
                  <a:pt x="1046112" y="309562"/>
                  <a:pt x="1028699" y="326975"/>
                  <a:pt x="1028699" y="348456"/>
                </a:cubicBezTo>
                <a:cubicBezTo>
                  <a:pt x="1028699" y="369937"/>
                  <a:pt x="1046112" y="387350"/>
                  <a:pt x="1067593" y="387350"/>
                </a:cubicBezTo>
                <a:cubicBezTo>
                  <a:pt x="1089074" y="387350"/>
                  <a:pt x="1106487" y="369937"/>
                  <a:pt x="1106487" y="348456"/>
                </a:cubicBezTo>
                <a:cubicBezTo>
                  <a:pt x="1106487" y="326975"/>
                  <a:pt x="1089074" y="309562"/>
                  <a:pt x="1067593" y="309562"/>
                </a:cubicBezTo>
                <a:close/>
                <a:moveTo>
                  <a:pt x="38894" y="154781"/>
                </a:moveTo>
                <a:cubicBezTo>
                  <a:pt x="17413" y="154781"/>
                  <a:pt x="0" y="172194"/>
                  <a:pt x="0" y="193675"/>
                </a:cubicBezTo>
                <a:cubicBezTo>
                  <a:pt x="0" y="215156"/>
                  <a:pt x="17413" y="232569"/>
                  <a:pt x="38894" y="232569"/>
                </a:cubicBezTo>
                <a:cubicBezTo>
                  <a:pt x="60375" y="232569"/>
                  <a:pt x="77788" y="215156"/>
                  <a:pt x="77788" y="193675"/>
                </a:cubicBezTo>
                <a:cubicBezTo>
                  <a:pt x="77788" y="172194"/>
                  <a:pt x="60375" y="154781"/>
                  <a:pt x="38894" y="154781"/>
                </a:cubicBezTo>
                <a:close/>
                <a:moveTo>
                  <a:pt x="210343" y="154781"/>
                </a:moveTo>
                <a:cubicBezTo>
                  <a:pt x="188862" y="154781"/>
                  <a:pt x="171449" y="172194"/>
                  <a:pt x="171449" y="193675"/>
                </a:cubicBezTo>
                <a:cubicBezTo>
                  <a:pt x="171449" y="215156"/>
                  <a:pt x="188862" y="232569"/>
                  <a:pt x="210343" y="232569"/>
                </a:cubicBezTo>
                <a:cubicBezTo>
                  <a:pt x="231824" y="232569"/>
                  <a:pt x="249237" y="215156"/>
                  <a:pt x="249237" y="193675"/>
                </a:cubicBezTo>
                <a:cubicBezTo>
                  <a:pt x="249237" y="172194"/>
                  <a:pt x="231824" y="154781"/>
                  <a:pt x="210343" y="154781"/>
                </a:cubicBezTo>
                <a:close/>
                <a:moveTo>
                  <a:pt x="381793" y="154781"/>
                </a:moveTo>
                <a:cubicBezTo>
                  <a:pt x="360312" y="154781"/>
                  <a:pt x="342899" y="172194"/>
                  <a:pt x="342899" y="193675"/>
                </a:cubicBezTo>
                <a:cubicBezTo>
                  <a:pt x="342899" y="215156"/>
                  <a:pt x="360312" y="232569"/>
                  <a:pt x="381793" y="232569"/>
                </a:cubicBezTo>
                <a:cubicBezTo>
                  <a:pt x="403274" y="232569"/>
                  <a:pt x="420687" y="215156"/>
                  <a:pt x="420687" y="193675"/>
                </a:cubicBezTo>
                <a:cubicBezTo>
                  <a:pt x="420687" y="172194"/>
                  <a:pt x="403274" y="154781"/>
                  <a:pt x="381793" y="154781"/>
                </a:cubicBezTo>
                <a:close/>
                <a:moveTo>
                  <a:pt x="553243" y="154781"/>
                </a:moveTo>
                <a:cubicBezTo>
                  <a:pt x="531762" y="154781"/>
                  <a:pt x="514349" y="172194"/>
                  <a:pt x="514349" y="193675"/>
                </a:cubicBezTo>
                <a:cubicBezTo>
                  <a:pt x="514349" y="215156"/>
                  <a:pt x="531762" y="232569"/>
                  <a:pt x="553243" y="232569"/>
                </a:cubicBezTo>
                <a:cubicBezTo>
                  <a:pt x="574724" y="232569"/>
                  <a:pt x="592137" y="215156"/>
                  <a:pt x="592137" y="193675"/>
                </a:cubicBezTo>
                <a:cubicBezTo>
                  <a:pt x="592137" y="172194"/>
                  <a:pt x="574724" y="154781"/>
                  <a:pt x="553243" y="154781"/>
                </a:cubicBezTo>
                <a:close/>
                <a:moveTo>
                  <a:pt x="724693" y="154781"/>
                </a:moveTo>
                <a:cubicBezTo>
                  <a:pt x="703212" y="154781"/>
                  <a:pt x="685799" y="172194"/>
                  <a:pt x="685799" y="193675"/>
                </a:cubicBezTo>
                <a:cubicBezTo>
                  <a:pt x="685799" y="215156"/>
                  <a:pt x="703212" y="232569"/>
                  <a:pt x="724693" y="232569"/>
                </a:cubicBezTo>
                <a:cubicBezTo>
                  <a:pt x="746174" y="232569"/>
                  <a:pt x="763587" y="215156"/>
                  <a:pt x="763587" y="193675"/>
                </a:cubicBezTo>
                <a:cubicBezTo>
                  <a:pt x="763587" y="172194"/>
                  <a:pt x="746174" y="154781"/>
                  <a:pt x="724693" y="154781"/>
                </a:cubicBezTo>
                <a:close/>
                <a:moveTo>
                  <a:pt x="896143" y="154781"/>
                </a:moveTo>
                <a:cubicBezTo>
                  <a:pt x="874662" y="154781"/>
                  <a:pt x="857249" y="172194"/>
                  <a:pt x="857249" y="193675"/>
                </a:cubicBezTo>
                <a:cubicBezTo>
                  <a:pt x="857249" y="215156"/>
                  <a:pt x="874662" y="232569"/>
                  <a:pt x="896143" y="232569"/>
                </a:cubicBezTo>
                <a:cubicBezTo>
                  <a:pt x="917624" y="232569"/>
                  <a:pt x="935037" y="215156"/>
                  <a:pt x="935037" y="193675"/>
                </a:cubicBezTo>
                <a:cubicBezTo>
                  <a:pt x="935037" y="172194"/>
                  <a:pt x="917624" y="154781"/>
                  <a:pt x="896143" y="154781"/>
                </a:cubicBezTo>
                <a:close/>
                <a:moveTo>
                  <a:pt x="1067593" y="154781"/>
                </a:moveTo>
                <a:cubicBezTo>
                  <a:pt x="1046112" y="154781"/>
                  <a:pt x="1028699" y="172194"/>
                  <a:pt x="1028699" y="193675"/>
                </a:cubicBezTo>
                <a:cubicBezTo>
                  <a:pt x="1028699" y="215156"/>
                  <a:pt x="1046112" y="232569"/>
                  <a:pt x="1067593" y="232569"/>
                </a:cubicBezTo>
                <a:cubicBezTo>
                  <a:pt x="1089074" y="232569"/>
                  <a:pt x="1106487" y="215156"/>
                  <a:pt x="1106487" y="193675"/>
                </a:cubicBezTo>
                <a:cubicBezTo>
                  <a:pt x="1106487" y="172194"/>
                  <a:pt x="1089074" y="154781"/>
                  <a:pt x="1067593" y="154781"/>
                </a:cubicBezTo>
                <a:close/>
                <a:moveTo>
                  <a:pt x="38894" y="0"/>
                </a:moveTo>
                <a:cubicBezTo>
                  <a:pt x="17413" y="0"/>
                  <a:pt x="0" y="17413"/>
                  <a:pt x="0" y="38894"/>
                </a:cubicBezTo>
                <a:cubicBezTo>
                  <a:pt x="0" y="60375"/>
                  <a:pt x="17413" y="77788"/>
                  <a:pt x="38894" y="77788"/>
                </a:cubicBezTo>
                <a:cubicBezTo>
                  <a:pt x="60375" y="77788"/>
                  <a:pt x="77788" y="60375"/>
                  <a:pt x="77788" y="38894"/>
                </a:cubicBezTo>
                <a:cubicBezTo>
                  <a:pt x="77788" y="17413"/>
                  <a:pt x="60375" y="0"/>
                  <a:pt x="38894" y="0"/>
                </a:cubicBezTo>
                <a:close/>
                <a:moveTo>
                  <a:pt x="210343" y="0"/>
                </a:moveTo>
                <a:cubicBezTo>
                  <a:pt x="188862" y="0"/>
                  <a:pt x="171449" y="17413"/>
                  <a:pt x="171449" y="38894"/>
                </a:cubicBezTo>
                <a:cubicBezTo>
                  <a:pt x="171449" y="60375"/>
                  <a:pt x="188862" y="77788"/>
                  <a:pt x="210343" y="77788"/>
                </a:cubicBezTo>
                <a:cubicBezTo>
                  <a:pt x="231824" y="77788"/>
                  <a:pt x="249237" y="60375"/>
                  <a:pt x="249237" y="38894"/>
                </a:cubicBezTo>
                <a:cubicBezTo>
                  <a:pt x="249237" y="17413"/>
                  <a:pt x="231824" y="0"/>
                  <a:pt x="210343" y="0"/>
                </a:cubicBezTo>
                <a:close/>
                <a:moveTo>
                  <a:pt x="381793" y="0"/>
                </a:moveTo>
                <a:cubicBezTo>
                  <a:pt x="360312" y="0"/>
                  <a:pt x="342899" y="17413"/>
                  <a:pt x="342899" y="38894"/>
                </a:cubicBezTo>
                <a:cubicBezTo>
                  <a:pt x="342899" y="60375"/>
                  <a:pt x="360312" y="77788"/>
                  <a:pt x="381793" y="77788"/>
                </a:cubicBezTo>
                <a:cubicBezTo>
                  <a:pt x="403274" y="77788"/>
                  <a:pt x="420687" y="60375"/>
                  <a:pt x="420687" y="38894"/>
                </a:cubicBezTo>
                <a:cubicBezTo>
                  <a:pt x="420687" y="17413"/>
                  <a:pt x="403274" y="0"/>
                  <a:pt x="381793" y="0"/>
                </a:cubicBezTo>
                <a:close/>
                <a:moveTo>
                  <a:pt x="553243" y="0"/>
                </a:moveTo>
                <a:cubicBezTo>
                  <a:pt x="531762" y="0"/>
                  <a:pt x="514349" y="17413"/>
                  <a:pt x="514349" y="38894"/>
                </a:cubicBezTo>
                <a:cubicBezTo>
                  <a:pt x="514349" y="60375"/>
                  <a:pt x="531762" y="77788"/>
                  <a:pt x="553243" y="77788"/>
                </a:cubicBezTo>
                <a:cubicBezTo>
                  <a:pt x="574724" y="77788"/>
                  <a:pt x="592137" y="60375"/>
                  <a:pt x="592137" y="38894"/>
                </a:cubicBezTo>
                <a:cubicBezTo>
                  <a:pt x="592137" y="17413"/>
                  <a:pt x="574724" y="0"/>
                  <a:pt x="553243" y="0"/>
                </a:cubicBezTo>
                <a:close/>
                <a:moveTo>
                  <a:pt x="724693" y="0"/>
                </a:moveTo>
                <a:cubicBezTo>
                  <a:pt x="703212" y="0"/>
                  <a:pt x="685799" y="17413"/>
                  <a:pt x="685799" y="38894"/>
                </a:cubicBezTo>
                <a:cubicBezTo>
                  <a:pt x="685799" y="60375"/>
                  <a:pt x="703212" y="77788"/>
                  <a:pt x="724693" y="77788"/>
                </a:cubicBezTo>
                <a:cubicBezTo>
                  <a:pt x="746174" y="77788"/>
                  <a:pt x="763587" y="60375"/>
                  <a:pt x="763587" y="38894"/>
                </a:cubicBezTo>
                <a:cubicBezTo>
                  <a:pt x="763587" y="17413"/>
                  <a:pt x="746174" y="0"/>
                  <a:pt x="724693" y="0"/>
                </a:cubicBezTo>
                <a:close/>
                <a:moveTo>
                  <a:pt x="896143" y="0"/>
                </a:moveTo>
                <a:cubicBezTo>
                  <a:pt x="874662" y="0"/>
                  <a:pt x="857249" y="17413"/>
                  <a:pt x="857249" y="38894"/>
                </a:cubicBezTo>
                <a:cubicBezTo>
                  <a:pt x="857249" y="60375"/>
                  <a:pt x="874662" y="77788"/>
                  <a:pt x="896143" y="77788"/>
                </a:cubicBezTo>
                <a:cubicBezTo>
                  <a:pt x="917624" y="77788"/>
                  <a:pt x="935037" y="60375"/>
                  <a:pt x="935037" y="38894"/>
                </a:cubicBezTo>
                <a:cubicBezTo>
                  <a:pt x="935037" y="17413"/>
                  <a:pt x="917624" y="0"/>
                  <a:pt x="896143" y="0"/>
                </a:cubicBezTo>
                <a:close/>
                <a:moveTo>
                  <a:pt x="1067593" y="0"/>
                </a:moveTo>
                <a:cubicBezTo>
                  <a:pt x="1046112" y="0"/>
                  <a:pt x="1028699" y="17413"/>
                  <a:pt x="1028699" y="38894"/>
                </a:cubicBezTo>
                <a:cubicBezTo>
                  <a:pt x="1028699" y="60375"/>
                  <a:pt x="1046112" y="77788"/>
                  <a:pt x="1067593" y="77788"/>
                </a:cubicBezTo>
                <a:cubicBezTo>
                  <a:pt x="1089074" y="77788"/>
                  <a:pt x="1106487" y="60375"/>
                  <a:pt x="1106487" y="38894"/>
                </a:cubicBezTo>
                <a:cubicBezTo>
                  <a:pt x="1106487" y="17413"/>
                  <a:pt x="1089074" y="0"/>
                  <a:pt x="1067593" y="0"/>
                </a:cubicBezTo>
              </a:path>
            </a:pathLst>
          </a:custGeom>
          <a:gradFill>
            <a:gsLst>
              <a:gs pos="0">
                <a:srgbClr val="226CF5">
                  <a:alpha val="100000"/>
                  <a:lumMod val="20000"/>
                  <a:lumOff val="80000"/>
                </a:srgbClr>
              </a:gs>
              <a:gs pos="99000">
                <a:srgbClr val="226CF5">
                  <a:alpha val="0"/>
                  <a:lumMod val="20000"/>
                  <a:lumOff val="80000"/>
                </a:srgbClr>
              </a:gs>
            </a:gsLst>
            <a:lin ang="10800000" scaled="0"/>
          </a:gradFill>
        </p:spPr>
      </p:sp>
      <p:sp>
        <p:nvSpPr>
          <p:cNvPr id="9" name="AutoShape 9"/>
          <p:cNvSpPr/>
          <p:nvPr/>
        </p:nvSpPr>
        <p:spPr>
          <a:xfrm>
            <a:off x="839788" y="4282524"/>
            <a:ext cx="1657848" cy="1081088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sz="5400">
                <a:solidFill>
                  <a:schemeClr val="accent1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目录</a:t>
            </a:r>
            <a:endParaRPr lang="en-US" sz="1100"/>
          </a:p>
        </p:txBody>
      </p:sp>
      <p:sp>
        <p:nvSpPr>
          <p:cNvPr id="10" name="Freeform 10"/>
          <p:cNvSpPr/>
          <p:nvPr/>
        </p:nvSpPr>
        <p:spPr>
          <a:xfrm>
            <a:off x="961738" y="5565996"/>
            <a:ext cx="1413948" cy="210150"/>
          </a:xfrm>
          <a:custGeom>
            <a:avLst/>
            <a:ahLst/>
            <a:cxnLst/>
            <a:rect l="l" t="t" r="r" b="b"/>
            <a:pathLst>
              <a:path h="238274" w="1603177">
                <a:moveTo>
                  <a:pt x="310307" y="26789"/>
                </a:moveTo>
                <a:cubicBezTo>
                  <a:pt x="286792" y="26789"/>
                  <a:pt x="267742" y="35322"/>
                  <a:pt x="253157" y="52387"/>
                </a:cubicBezTo>
                <a:cubicBezTo>
                  <a:pt x="238571" y="69453"/>
                  <a:pt x="231279" y="91827"/>
                  <a:pt x="231279" y="119509"/>
                </a:cubicBezTo>
                <a:cubicBezTo>
                  <a:pt x="231279" y="147389"/>
                  <a:pt x="238398" y="169738"/>
                  <a:pt x="252636" y="186556"/>
                </a:cubicBezTo>
                <a:cubicBezTo>
                  <a:pt x="266874" y="203374"/>
                  <a:pt x="285452" y="211782"/>
                  <a:pt x="308372" y="211782"/>
                </a:cubicBezTo>
                <a:cubicBezTo>
                  <a:pt x="332978" y="211782"/>
                  <a:pt x="352301" y="203721"/>
                  <a:pt x="366340" y="187598"/>
                </a:cubicBezTo>
                <a:cubicBezTo>
                  <a:pt x="380380" y="171475"/>
                  <a:pt x="387399" y="148927"/>
                  <a:pt x="387399" y="119955"/>
                </a:cubicBezTo>
                <a:cubicBezTo>
                  <a:pt x="387399" y="90190"/>
                  <a:pt x="380529" y="67221"/>
                  <a:pt x="366787" y="51048"/>
                </a:cubicBezTo>
                <a:cubicBezTo>
                  <a:pt x="353045" y="34875"/>
                  <a:pt x="334218" y="26789"/>
                  <a:pt x="310307" y="26789"/>
                </a:cubicBezTo>
                <a:close/>
                <a:moveTo>
                  <a:pt x="1277392" y="3869"/>
                </a:moveTo>
                <a:lnTo>
                  <a:pt x="1440061" y="3869"/>
                </a:lnTo>
                <a:lnTo>
                  <a:pt x="1440061" y="30361"/>
                </a:lnTo>
                <a:lnTo>
                  <a:pt x="1373535" y="30361"/>
                </a:lnTo>
                <a:lnTo>
                  <a:pt x="1373535" y="234404"/>
                </a:lnTo>
                <a:lnTo>
                  <a:pt x="1343620" y="234404"/>
                </a:lnTo>
                <a:lnTo>
                  <a:pt x="1343620" y="30361"/>
                </a:lnTo>
                <a:lnTo>
                  <a:pt x="1277392" y="30361"/>
                </a:lnTo>
                <a:close/>
                <a:moveTo>
                  <a:pt x="1053108" y="3869"/>
                </a:moveTo>
                <a:lnTo>
                  <a:pt x="1090464" y="3869"/>
                </a:lnTo>
                <a:lnTo>
                  <a:pt x="1203275" y="180082"/>
                </a:lnTo>
                <a:cubicBezTo>
                  <a:pt x="1208633" y="188416"/>
                  <a:pt x="1211808" y="193725"/>
                  <a:pt x="1212800" y="196007"/>
                </a:cubicBezTo>
                <a:lnTo>
                  <a:pt x="1213396" y="196007"/>
                </a:lnTo>
                <a:cubicBezTo>
                  <a:pt x="1212404" y="189458"/>
                  <a:pt x="1211907" y="178246"/>
                  <a:pt x="1211907" y="162371"/>
                </a:cubicBezTo>
                <a:lnTo>
                  <a:pt x="1211907" y="3869"/>
                </a:lnTo>
                <a:lnTo>
                  <a:pt x="1241375" y="3869"/>
                </a:lnTo>
                <a:lnTo>
                  <a:pt x="1241375" y="234404"/>
                </a:lnTo>
                <a:lnTo>
                  <a:pt x="1206103" y="234404"/>
                </a:lnTo>
                <a:lnTo>
                  <a:pt x="1090166" y="55066"/>
                </a:lnTo>
                <a:cubicBezTo>
                  <a:pt x="1086892" y="50006"/>
                  <a:pt x="1084262" y="44996"/>
                  <a:pt x="1082278" y="40035"/>
                </a:cubicBezTo>
                <a:lnTo>
                  <a:pt x="1081385" y="40035"/>
                </a:lnTo>
                <a:cubicBezTo>
                  <a:pt x="1082179" y="45194"/>
                  <a:pt x="1082576" y="55959"/>
                  <a:pt x="1082576" y="72330"/>
                </a:cubicBezTo>
                <a:lnTo>
                  <a:pt x="1082576" y="234404"/>
                </a:lnTo>
                <a:lnTo>
                  <a:pt x="1053108" y="234404"/>
                </a:lnTo>
                <a:close/>
                <a:moveTo>
                  <a:pt x="881658" y="3869"/>
                </a:moveTo>
                <a:lnTo>
                  <a:pt x="1000423" y="3869"/>
                </a:lnTo>
                <a:lnTo>
                  <a:pt x="1000423" y="30361"/>
                </a:lnTo>
                <a:lnTo>
                  <a:pt x="911423" y="30361"/>
                </a:lnTo>
                <a:lnTo>
                  <a:pt x="911423" y="104180"/>
                </a:lnTo>
                <a:lnTo>
                  <a:pt x="993874" y="104180"/>
                </a:lnTo>
                <a:lnTo>
                  <a:pt x="993874" y="130522"/>
                </a:lnTo>
                <a:lnTo>
                  <a:pt x="911423" y="130522"/>
                </a:lnTo>
                <a:lnTo>
                  <a:pt x="911423" y="208062"/>
                </a:lnTo>
                <a:lnTo>
                  <a:pt x="1005632" y="208062"/>
                </a:lnTo>
                <a:lnTo>
                  <a:pt x="1005632" y="234404"/>
                </a:lnTo>
                <a:lnTo>
                  <a:pt x="881658" y="234404"/>
                </a:lnTo>
                <a:close/>
                <a:moveTo>
                  <a:pt x="686842" y="3869"/>
                </a:moveTo>
                <a:lnTo>
                  <a:pt x="849511" y="3869"/>
                </a:lnTo>
                <a:lnTo>
                  <a:pt x="849511" y="30361"/>
                </a:lnTo>
                <a:lnTo>
                  <a:pt x="782985" y="30361"/>
                </a:lnTo>
                <a:lnTo>
                  <a:pt x="782985" y="234404"/>
                </a:lnTo>
                <a:lnTo>
                  <a:pt x="753070" y="234404"/>
                </a:lnTo>
                <a:lnTo>
                  <a:pt x="753070" y="30361"/>
                </a:lnTo>
                <a:lnTo>
                  <a:pt x="686842" y="30361"/>
                </a:lnTo>
                <a:close/>
                <a:moveTo>
                  <a:pt x="462558" y="3869"/>
                </a:moveTo>
                <a:lnTo>
                  <a:pt x="499914" y="3869"/>
                </a:lnTo>
                <a:lnTo>
                  <a:pt x="612725" y="180082"/>
                </a:lnTo>
                <a:cubicBezTo>
                  <a:pt x="618083" y="188416"/>
                  <a:pt x="621258" y="193725"/>
                  <a:pt x="622250" y="196007"/>
                </a:cubicBezTo>
                <a:lnTo>
                  <a:pt x="622846" y="196007"/>
                </a:lnTo>
                <a:cubicBezTo>
                  <a:pt x="621853" y="189458"/>
                  <a:pt x="621357" y="178246"/>
                  <a:pt x="621357" y="162371"/>
                </a:cubicBezTo>
                <a:lnTo>
                  <a:pt x="621357" y="3869"/>
                </a:lnTo>
                <a:lnTo>
                  <a:pt x="650825" y="3869"/>
                </a:lnTo>
                <a:lnTo>
                  <a:pt x="650825" y="234404"/>
                </a:lnTo>
                <a:lnTo>
                  <a:pt x="615553" y="234404"/>
                </a:lnTo>
                <a:lnTo>
                  <a:pt x="499616" y="55066"/>
                </a:lnTo>
                <a:cubicBezTo>
                  <a:pt x="496342" y="50006"/>
                  <a:pt x="493712" y="44996"/>
                  <a:pt x="491728" y="40035"/>
                </a:cubicBezTo>
                <a:lnTo>
                  <a:pt x="490835" y="40035"/>
                </a:lnTo>
                <a:cubicBezTo>
                  <a:pt x="491629" y="45194"/>
                  <a:pt x="492026" y="55959"/>
                  <a:pt x="492026" y="72330"/>
                </a:cubicBezTo>
                <a:lnTo>
                  <a:pt x="492026" y="234404"/>
                </a:lnTo>
                <a:lnTo>
                  <a:pt x="462558" y="234404"/>
                </a:lnTo>
                <a:close/>
                <a:moveTo>
                  <a:pt x="1542901" y="0"/>
                </a:moveTo>
                <a:cubicBezTo>
                  <a:pt x="1565821" y="0"/>
                  <a:pt x="1582638" y="2778"/>
                  <a:pt x="1593354" y="8334"/>
                </a:cubicBezTo>
                <a:lnTo>
                  <a:pt x="1593354" y="40779"/>
                </a:lnTo>
                <a:cubicBezTo>
                  <a:pt x="1579463" y="31155"/>
                  <a:pt x="1561902" y="26343"/>
                  <a:pt x="1540669" y="26343"/>
                </a:cubicBezTo>
                <a:cubicBezTo>
                  <a:pt x="1526580" y="26343"/>
                  <a:pt x="1515095" y="29294"/>
                  <a:pt x="1506215" y="35198"/>
                </a:cubicBezTo>
                <a:cubicBezTo>
                  <a:pt x="1497335" y="41101"/>
                  <a:pt x="1492895" y="49312"/>
                  <a:pt x="1492895" y="59829"/>
                </a:cubicBezTo>
                <a:cubicBezTo>
                  <a:pt x="1492895" y="69155"/>
                  <a:pt x="1495971" y="76746"/>
                  <a:pt x="1502122" y="82600"/>
                </a:cubicBezTo>
                <a:cubicBezTo>
                  <a:pt x="1508274" y="88453"/>
                  <a:pt x="1521619" y="96441"/>
                  <a:pt x="1542157" y="106561"/>
                </a:cubicBezTo>
                <a:cubicBezTo>
                  <a:pt x="1564779" y="117376"/>
                  <a:pt x="1580604" y="128191"/>
                  <a:pt x="1589633" y="139005"/>
                </a:cubicBezTo>
                <a:cubicBezTo>
                  <a:pt x="1598662" y="149820"/>
                  <a:pt x="1603177" y="161975"/>
                  <a:pt x="1603177" y="175468"/>
                </a:cubicBezTo>
                <a:cubicBezTo>
                  <a:pt x="1603177" y="195709"/>
                  <a:pt x="1595834" y="211237"/>
                  <a:pt x="1581150" y="222051"/>
                </a:cubicBezTo>
                <a:cubicBezTo>
                  <a:pt x="1566466" y="232866"/>
                  <a:pt x="1546076" y="238274"/>
                  <a:pt x="1519982" y="238274"/>
                </a:cubicBezTo>
                <a:cubicBezTo>
                  <a:pt x="1510854" y="238274"/>
                  <a:pt x="1500212" y="237009"/>
                  <a:pt x="1488058" y="234479"/>
                </a:cubicBezTo>
                <a:cubicBezTo>
                  <a:pt x="1475904" y="231949"/>
                  <a:pt x="1467048" y="228798"/>
                  <a:pt x="1461492" y="225028"/>
                </a:cubicBezTo>
                <a:lnTo>
                  <a:pt x="1461492" y="191095"/>
                </a:lnTo>
                <a:cubicBezTo>
                  <a:pt x="1468537" y="197247"/>
                  <a:pt x="1477963" y="202307"/>
                  <a:pt x="1489770" y="206276"/>
                </a:cubicBezTo>
                <a:cubicBezTo>
                  <a:pt x="1501577" y="210244"/>
                  <a:pt x="1512788" y="212229"/>
                  <a:pt x="1523405" y="212229"/>
                </a:cubicBezTo>
                <a:cubicBezTo>
                  <a:pt x="1555750" y="212229"/>
                  <a:pt x="1571923" y="200719"/>
                  <a:pt x="1571923" y="177701"/>
                </a:cubicBezTo>
                <a:cubicBezTo>
                  <a:pt x="1571923" y="171252"/>
                  <a:pt x="1570186" y="165447"/>
                  <a:pt x="1566714" y="160288"/>
                </a:cubicBezTo>
                <a:cubicBezTo>
                  <a:pt x="1563241" y="155128"/>
                  <a:pt x="1558479" y="150564"/>
                  <a:pt x="1552426" y="146596"/>
                </a:cubicBezTo>
                <a:cubicBezTo>
                  <a:pt x="1546374" y="142627"/>
                  <a:pt x="1535013" y="136525"/>
                  <a:pt x="1518345" y="128290"/>
                </a:cubicBezTo>
                <a:cubicBezTo>
                  <a:pt x="1495227" y="116780"/>
                  <a:pt x="1479996" y="106090"/>
                  <a:pt x="1472654" y="96217"/>
                </a:cubicBezTo>
                <a:cubicBezTo>
                  <a:pt x="1465312" y="86345"/>
                  <a:pt x="1461641" y="75059"/>
                  <a:pt x="1461641" y="62359"/>
                </a:cubicBezTo>
                <a:cubicBezTo>
                  <a:pt x="1461641" y="43210"/>
                  <a:pt x="1469331" y="28029"/>
                  <a:pt x="1484709" y="16818"/>
                </a:cubicBezTo>
                <a:cubicBezTo>
                  <a:pt x="1500088" y="5606"/>
                  <a:pt x="1519486" y="0"/>
                  <a:pt x="1542901" y="0"/>
                </a:cubicBezTo>
                <a:close/>
                <a:moveTo>
                  <a:pt x="312092" y="0"/>
                </a:moveTo>
                <a:cubicBezTo>
                  <a:pt x="344140" y="0"/>
                  <a:pt x="369937" y="10765"/>
                  <a:pt x="389483" y="32296"/>
                </a:cubicBezTo>
                <a:cubicBezTo>
                  <a:pt x="409029" y="53826"/>
                  <a:pt x="418802" y="81855"/>
                  <a:pt x="418802" y="116384"/>
                </a:cubicBezTo>
                <a:cubicBezTo>
                  <a:pt x="418802" y="153789"/>
                  <a:pt x="408781" y="183455"/>
                  <a:pt x="388739" y="205383"/>
                </a:cubicBezTo>
                <a:cubicBezTo>
                  <a:pt x="368697" y="227310"/>
                  <a:pt x="341908" y="238274"/>
                  <a:pt x="308372" y="238274"/>
                </a:cubicBezTo>
                <a:cubicBezTo>
                  <a:pt x="275630" y="238274"/>
                  <a:pt x="249386" y="227509"/>
                  <a:pt x="229642" y="205978"/>
                </a:cubicBezTo>
                <a:cubicBezTo>
                  <a:pt x="209897" y="184448"/>
                  <a:pt x="200025" y="156418"/>
                  <a:pt x="200025" y="121890"/>
                </a:cubicBezTo>
                <a:cubicBezTo>
                  <a:pt x="200025" y="84683"/>
                  <a:pt x="210096" y="55066"/>
                  <a:pt x="230237" y="33040"/>
                </a:cubicBezTo>
                <a:cubicBezTo>
                  <a:pt x="250378" y="11013"/>
                  <a:pt x="277664" y="0"/>
                  <a:pt x="312092" y="0"/>
                </a:cubicBezTo>
                <a:close/>
                <a:moveTo>
                  <a:pt x="118021" y="0"/>
                </a:moveTo>
                <a:cubicBezTo>
                  <a:pt x="140047" y="0"/>
                  <a:pt x="158254" y="3125"/>
                  <a:pt x="172641" y="9376"/>
                </a:cubicBezTo>
                <a:lnTo>
                  <a:pt x="172641" y="40481"/>
                </a:lnTo>
                <a:cubicBezTo>
                  <a:pt x="156170" y="31353"/>
                  <a:pt x="138063" y="26789"/>
                  <a:pt x="118318" y="26789"/>
                </a:cubicBezTo>
                <a:cubicBezTo>
                  <a:pt x="92621" y="26789"/>
                  <a:pt x="71685" y="35347"/>
                  <a:pt x="55513" y="52462"/>
                </a:cubicBezTo>
                <a:cubicBezTo>
                  <a:pt x="39340" y="69577"/>
                  <a:pt x="31254" y="92670"/>
                  <a:pt x="31254" y="121741"/>
                </a:cubicBezTo>
                <a:cubicBezTo>
                  <a:pt x="31254" y="149324"/>
                  <a:pt x="38794" y="171227"/>
                  <a:pt x="53876" y="187449"/>
                </a:cubicBezTo>
                <a:cubicBezTo>
                  <a:pt x="68957" y="203671"/>
                  <a:pt x="88701" y="211782"/>
                  <a:pt x="113109" y="211782"/>
                </a:cubicBezTo>
                <a:cubicBezTo>
                  <a:pt x="135930" y="211782"/>
                  <a:pt x="155773" y="206623"/>
                  <a:pt x="172641" y="196304"/>
                </a:cubicBezTo>
                <a:lnTo>
                  <a:pt x="172641" y="224879"/>
                </a:lnTo>
                <a:cubicBezTo>
                  <a:pt x="155674" y="233809"/>
                  <a:pt x="134392" y="238274"/>
                  <a:pt x="108793" y="238274"/>
                </a:cubicBezTo>
                <a:cubicBezTo>
                  <a:pt x="75753" y="238274"/>
                  <a:pt x="49361" y="227781"/>
                  <a:pt x="29617" y="206797"/>
                </a:cubicBezTo>
                <a:cubicBezTo>
                  <a:pt x="9872" y="185812"/>
                  <a:pt x="0" y="158055"/>
                  <a:pt x="0" y="123527"/>
                </a:cubicBezTo>
                <a:cubicBezTo>
                  <a:pt x="0" y="86419"/>
                  <a:pt x="11112" y="56555"/>
                  <a:pt x="33337" y="33933"/>
                </a:cubicBezTo>
                <a:cubicBezTo>
                  <a:pt x="55562" y="11311"/>
                  <a:pt x="83790" y="0"/>
                  <a:pt x="118021" y="0"/>
                </a:cubicBezTo>
              </a:path>
            </a:pathLst>
          </a:custGeom>
          <a:solidFill>
            <a:srgbClr val="252525">
              <a:alpha val="100000"/>
            </a:srgbClr>
          </a:solidFill>
        </p:spPr>
      </p:sp>
      <p:sp>
        <p:nvSpPr>
          <p:cNvPr id="11" name="TextBox 11"/>
          <p:cNvSpPr/>
          <p:nvPr/>
        </p:nvSpPr>
        <p:spPr>
          <a:xfrm>
            <a:off x="4382028" y="1019974"/>
            <a:ext cx="7024612" cy="481805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marL="228600" indent="-228600" lvl="1" algn="l">
              <a:lnSpc>
                <a:spcPct val="140000"/>
              </a:lnSpc>
              <a:buFont typeface="020B0604020202020204"/>
              <a:buChar char="•"/>
            </a:pPr>
            <a:r>
              <a:rPr lang="en-US" sz="2325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项目概述</a:t>
            </a:r>
            <a:endParaRPr lang="en-US" sz="2325">
              <a:solidFill>
                <a:srgbClr val="FFFFFF">
                  <a:alpha val="100000"/>
                </a:srgb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  <a:p>
            <a:pPr marL="228600" indent="-228600" lvl="1" algn="l">
              <a:lnSpc>
                <a:spcPct val="140000"/>
              </a:lnSpc>
              <a:buFont typeface="020B0604020202020204"/>
              <a:buChar char="•"/>
            </a:pPr>
            <a:r>
              <a:rPr lang="en-US" sz="2325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核心功能展示</a:t>
            </a:r>
            <a:endParaRPr lang="en-US" sz="2325">
              <a:solidFill>
                <a:srgbClr val="FFFFFF">
                  <a:alpha val="100000"/>
                </a:srgb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  <a:p>
            <a:pPr marL="228600" indent="-228600" lvl="1" algn="l">
              <a:lnSpc>
                <a:spcPct val="140000"/>
              </a:lnSpc>
              <a:buFont typeface="020B0604020202020204"/>
              <a:buChar char="•"/>
            </a:pPr>
            <a:r>
              <a:rPr lang="en-US" sz="2325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技术架构图</a:t>
            </a:r>
            <a:endParaRPr lang="en-US" sz="2325">
              <a:solidFill>
                <a:srgbClr val="FFFFFF">
                  <a:alpha val="100000"/>
                </a:srgb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  <a:p>
            <a:pPr marL="228600" indent="-228600" lvl="1" algn="l">
              <a:lnSpc>
                <a:spcPct val="140000"/>
              </a:lnSpc>
              <a:buFont typeface="020B0604020202020204"/>
              <a:buChar char="•"/>
            </a:pPr>
            <a:r>
              <a:rPr lang="en-US" sz="2325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关键代码示例</a:t>
            </a:r>
            <a:endParaRPr lang="en-US" sz="2325">
              <a:solidFill>
                <a:srgbClr val="FFFFFF">
                  <a:alpha val="100000"/>
                </a:srgb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  <a:p>
            <a:pPr marL="228600" indent="-228600" lvl="1" algn="l">
              <a:lnSpc>
                <a:spcPct val="140000"/>
              </a:lnSpc>
              <a:buFont typeface="020B0604020202020204"/>
              <a:buChar char="•"/>
            </a:pPr>
            <a:r>
              <a:rPr lang="en-US" sz="2325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应用场景</a:t>
            </a:r>
            <a:endParaRPr lang="en-US" sz="2325">
              <a:solidFill>
                <a:srgbClr val="FFFFFF">
                  <a:alpha val="100000"/>
                </a:srgb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t="-47" b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07" name="AutoShape 2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252525">
              <a:alpha val="100000"/>
            </a:srgbClr>
          </a:solidFill>
        </p:spPr>
      </p:sp>
      <p:sp>
        <p:nvSpPr>
          <p:cNvPr id="300009" name="Freeform 3"/>
          <p:cNvSpPr/>
          <p:nvPr/>
        </p:nvSpPr>
        <p:spPr>
          <a:xfrm flipH="1">
            <a:off x="1247775" y="5869070"/>
            <a:ext cx="668602" cy="234058"/>
          </a:xfrm>
          <a:custGeom>
            <a:avLst/>
            <a:ahLst/>
            <a:cxnLst/>
            <a:rect l="l" t="t" r="r" b="b"/>
            <a:pathLst>
              <a:path h="387350" w="1106487">
                <a:moveTo>
                  <a:pt x="38894" y="309562"/>
                </a:moveTo>
                <a:cubicBezTo>
                  <a:pt x="17413" y="309562"/>
                  <a:pt x="0" y="326975"/>
                  <a:pt x="0" y="348456"/>
                </a:cubicBezTo>
                <a:cubicBezTo>
                  <a:pt x="0" y="369937"/>
                  <a:pt x="17413" y="387350"/>
                  <a:pt x="38894" y="387350"/>
                </a:cubicBezTo>
                <a:cubicBezTo>
                  <a:pt x="60375" y="387350"/>
                  <a:pt x="77788" y="369937"/>
                  <a:pt x="77788" y="348456"/>
                </a:cubicBezTo>
                <a:cubicBezTo>
                  <a:pt x="77788" y="326975"/>
                  <a:pt x="60375" y="309562"/>
                  <a:pt x="38894" y="309562"/>
                </a:cubicBezTo>
                <a:close/>
                <a:moveTo>
                  <a:pt x="210343" y="309562"/>
                </a:moveTo>
                <a:cubicBezTo>
                  <a:pt x="188862" y="309562"/>
                  <a:pt x="171449" y="326975"/>
                  <a:pt x="171449" y="348456"/>
                </a:cubicBezTo>
                <a:cubicBezTo>
                  <a:pt x="171449" y="369937"/>
                  <a:pt x="188862" y="387350"/>
                  <a:pt x="210343" y="387350"/>
                </a:cubicBezTo>
                <a:cubicBezTo>
                  <a:pt x="231824" y="387350"/>
                  <a:pt x="249237" y="369937"/>
                  <a:pt x="249237" y="348456"/>
                </a:cubicBezTo>
                <a:cubicBezTo>
                  <a:pt x="249237" y="326975"/>
                  <a:pt x="231824" y="309562"/>
                  <a:pt x="210343" y="309562"/>
                </a:cubicBezTo>
                <a:close/>
                <a:moveTo>
                  <a:pt x="381793" y="309562"/>
                </a:moveTo>
                <a:cubicBezTo>
                  <a:pt x="360312" y="309562"/>
                  <a:pt x="342899" y="326975"/>
                  <a:pt x="342899" y="348456"/>
                </a:cubicBezTo>
                <a:cubicBezTo>
                  <a:pt x="342899" y="369937"/>
                  <a:pt x="360312" y="387350"/>
                  <a:pt x="381793" y="387350"/>
                </a:cubicBezTo>
                <a:cubicBezTo>
                  <a:pt x="403274" y="387350"/>
                  <a:pt x="420687" y="369937"/>
                  <a:pt x="420687" y="348456"/>
                </a:cubicBezTo>
                <a:cubicBezTo>
                  <a:pt x="420687" y="326975"/>
                  <a:pt x="403274" y="309562"/>
                  <a:pt x="381793" y="309562"/>
                </a:cubicBezTo>
                <a:close/>
                <a:moveTo>
                  <a:pt x="553243" y="309562"/>
                </a:moveTo>
                <a:cubicBezTo>
                  <a:pt x="531762" y="309562"/>
                  <a:pt x="514349" y="326975"/>
                  <a:pt x="514349" y="348456"/>
                </a:cubicBezTo>
                <a:cubicBezTo>
                  <a:pt x="514349" y="369937"/>
                  <a:pt x="531762" y="387350"/>
                  <a:pt x="553243" y="387350"/>
                </a:cubicBezTo>
                <a:cubicBezTo>
                  <a:pt x="574724" y="387350"/>
                  <a:pt x="592137" y="369937"/>
                  <a:pt x="592137" y="348456"/>
                </a:cubicBezTo>
                <a:cubicBezTo>
                  <a:pt x="592137" y="326975"/>
                  <a:pt x="574724" y="309562"/>
                  <a:pt x="553243" y="309562"/>
                </a:cubicBezTo>
                <a:close/>
                <a:moveTo>
                  <a:pt x="724693" y="309562"/>
                </a:moveTo>
                <a:cubicBezTo>
                  <a:pt x="703212" y="309562"/>
                  <a:pt x="685799" y="326975"/>
                  <a:pt x="685799" y="348456"/>
                </a:cubicBezTo>
                <a:cubicBezTo>
                  <a:pt x="685799" y="369937"/>
                  <a:pt x="703212" y="387350"/>
                  <a:pt x="724693" y="387350"/>
                </a:cubicBezTo>
                <a:cubicBezTo>
                  <a:pt x="746174" y="387350"/>
                  <a:pt x="763587" y="369937"/>
                  <a:pt x="763587" y="348456"/>
                </a:cubicBezTo>
                <a:cubicBezTo>
                  <a:pt x="763587" y="326975"/>
                  <a:pt x="746174" y="309562"/>
                  <a:pt x="724693" y="309562"/>
                </a:cubicBezTo>
                <a:close/>
                <a:moveTo>
                  <a:pt x="896143" y="309562"/>
                </a:moveTo>
                <a:cubicBezTo>
                  <a:pt x="874662" y="309562"/>
                  <a:pt x="857249" y="326975"/>
                  <a:pt x="857249" y="348456"/>
                </a:cubicBezTo>
                <a:cubicBezTo>
                  <a:pt x="857249" y="369937"/>
                  <a:pt x="874662" y="387350"/>
                  <a:pt x="896143" y="387350"/>
                </a:cubicBezTo>
                <a:cubicBezTo>
                  <a:pt x="917624" y="387350"/>
                  <a:pt x="935037" y="369937"/>
                  <a:pt x="935037" y="348456"/>
                </a:cubicBezTo>
                <a:cubicBezTo>
                  <a:pt x="935037" y="326975"/>
                  <a:pt x="917624" y="309562"/>
                  <a:pt x="896143" y="309562"/>
                </a:cubicBezTo>
                <a:close/>
                <a:moveTo>
                  <a:pt x="1067593" y="309562"/>
                </a:moveTo>
                <a:cubicBezTo>
                  <a:pt x="1046112" y="309562"/>
                  <a:pt x="1028699" y="326975"/>
                  <a:pt x="1028699" y="348456"/>
                </a:cubicBezTo>
                <a:cubicBezTo>
                  <a:pt x="1028699" y="369937"/>
                  <a:pt x="1046112" y="387350"/>
                  <a:pt x="1067593" y="387350"/>
                </a:cubicBezTo>
                <a:cubicBezTo>
                  <a:pt x="1089074" y="387350"/>
                  <a:pt x="1106487" y="369937"/>
                  <a:pt x="1106487" y="348456"/>
                </a:cubicBezTo>
                <a:cubicBezTo>
                  <a:pt x="1106487" y="326975"/>
                  <a:pt x="1089074" y="309562"/>
                  <a:pt x="1067593" y="309562"/>
                </a:cubicBezTo>
                <a:close/>
                <a:moveTo>
                  <a:pt x="38894" y="154781"/>
                </a:moveTo>
                <a:cubicBezTo>
                  <a:pt x="17413" y="154781"/>
                  <a:pt x="0" y="172194"/>
                  <a:pt x="0" y="193675"/>
                </a:cubicBezTo>
                <a:cubicBezTo>
                  <a:pt x="0" y="215156"/>
                  <a:pt x="17413" y="232569"/>
                  <a:pt x="38894" y="232569"/>
                </a:cubicBezTo>
                <a:cubicBezTo>
                  <a:pt x="60375" y="232569"/>
                  <a:pt x="77788" y="215156"/>
                  <a:pt x="77788" y="193675"/>
                </a:cubicBezTo>
                <a:cubicBezTo>
                  <a:pt x="77788" y="172194"/>
                  <a:pt x="60375" y="154781"/>
                  <a:pt x="38894" y="154781"/>
                </a:cubicBezTo>
                <a:close/>
                <a:moveTo>
                  <a:pt x="210343" y="154781"/>
                </a:moveTo>
                <a:cubicBezTo>
                  <a:pt x="188862" y="154781"/>
                  <a:pt x="171449" y="172194"/>
                  <a:pt x="171449" y="193675"/>
                </a:cubicBezTo>
                <a:cubicBezTo>
                  <a:pt x="171449" y="215156"/>
                  <a:pt x="188862" y="232569"/>
                  <a:pt x="210343" y="232569"/>
                </a:cubicBezTo>
                <a:cubicBezTo>
                  <a:pt x="231824" y="232569"/>
                  <a:pt x="249237" y="215156"/>
                  <a:pt x="249237" y="193675"/>
                </a:cubicBezTo>
                <a:cubicBezTo>
                  <a:pt x="249237" y="172194"/>
                  <a:pt x="231824" y="154781"/>
                  <a:pt x="210343" y="154781"/>
                </a:cubicBezTo>
                <a:close/>
                <a:moveTo>
                  <a:pt x="381793" y="154781"/>
                </a:moveTo>
                <a:cubicBezTo>
                  <a:pt x="360312" y="154781"/>
                  <a:pt x="342899" y="172194"/>
                  <a:pt x="342899" y="193675"/>
                </a:cubicBezTo>
                <a:cubicBezTo>
                  <a:pt x="342899" y="215156"/>
                  <a:pt x="360312" y="232569"/>
                  <a:pt x="381793" y="232569"/>
                </a:cubicBezTo>
                <a:cubicBezTo>
                  <a:pt x="403274" y="232569"/>
                  <a:pt x="420687" y="215156"/>
                  <a:pt x="420687" y="193675"/>
                </a:cubicBezTo>
                <a:cubicBezTo>
                  <a:pt x="420687" y="172194"/>
                  <a:pt x="403274" y="154781"/>
                  <a:pt x="381793" y="154781"/>
                </a:cubicBezTo>
                <a:close/>
                <a:moveTo>
                  <a:pt x="553243" y="154781"/>
                </a:moveTo>
                <a:cubicBezTo>
                  <a:pt x="531762" y="154781"/>
                  <a:pt x="514349" y="172194"/>
                  <a:pt x="514349" y="193675"/>
                </a:cubicBezTo>
                <a:cubicBezTo>
                  <a:pt x="514349" y="215156"/>
                  <a:pt x="531762" y="232569"/>
                  <a:pt x="553243" y="232569"/>
                </a:cubicBezTo>
                <a:cubicBezTo>
                  <a:pt x="574724" y="232569"/>
                  <a:pt x="592137" y="215156"/>
                  <a:pt x="592137" y="193675"/>
                </a:cubicBezTo>
                <a:cubicBezTo>
                  <a:pt x="592137" y="172194"/>
                  <a:pt x="574724" y="154781"/>
                  <a:pt x="553243" y="154781"/>
                </a:cubicBezTo>
                <a:close/>
                <a:moveTo>
                  <a:pt x="724693" y="154781"/>
                </a:moveTo>
                <a:cubicBezTo>
                  <a:pt x="703212" y="154781"/>
                  <a:pt x="685799" y="172194"/>
                  <a:pt x="685799" y="193675"/>
                </a:cubicBezTo>
                <a:cubicBezTo>
                  <a:pt x="685799" y="215156"/>
                  <a:pt x="703212" y="232569"/>
                  <a:pt x="724693" y="232569"/>
                </a:cubicBezTo>
                <a:cubicBezTo>
                  <a:pt x="746174" y="232569"/>
                  <a:pt x="763587" y="215156"/>
                  <a:pt x="763587" y="193675"/>
                </a:cubicBezTo>
                <a:cubicBezTo>
                  <a:pt x="763587" y="172194"/>
                  <a:pt x="746174" y="154781"/>
                  <a:pt x="724693" y="154781"/>
                </a:cubicBezTo>
                <a:close/>
                <a:moveTo>
                  <a:pt x="896143" y="154781"/>
                </a:moveTo>
                <a:cubicBezTo>
                  <a:pt x="874662" y="154781"/>
                  <a:pt x="857249" y="172194"/>
                  <a:pt x="857249" y="193675"/>
                </a:cubicBezTo>
                <a:cubicBezTo>
                  <a:pt x="857249" y="215156"/>
                  <a:pt x="874662" y="232569"/>
                  <a:pt x="896143" y="232569"/>
                </a:cubicBezTo>
                <a:cubicBezTo>
                  <a:pt x="917624" y="232569"/>
                  <a:pt x="935037" y="215156"/>
                  <a:pt x="935037" y="193675"/>
                </a:cubicBezTo>
                <a:cubicBezTo>
                  <a:pt x="935037" y="172194"/>
                  <a:pt x="917624" y="154781"/>
                  <a:pt x="896143" y="154781"/>
                </a:cubicBezTo>
                <a:close/>
                <a:moveTo>
                  <a:pt x="1067593" y="154781"/>
                </a:moveTo>
                <a:cubicBezTo>
                  <a:pt x="1046112" y="154781"/>
                  <a:pt x="1028699" y="172194"/>
                  <a:pt x="1028699" y="193675"/>
                </a:cubicBezTo>
                <a:cubicBezTo>
                  <a:pt x="1028699" y="215156"/>
                  <a:pt x="1046112" y="232569"/>
                  <a:pt x="1067593" y="232569"/>
                </a:cubicBezTo>
                <a:cubicBezTo>
                  <a:pt x="1089074" y="232569"/>
                  <a:pt x="1106487" y="215156"/>
                  <a:pt x="1106487" y="193675"/>
                </a:cubicBezTo>
                <a:cubicBezTo>
                  <a:pt x="1106487" y="172194"/>
                  <a:pt x="1089074" y="154781"/>
                  <a:pt x="1067593" y="154781"/>
                </a:cubicBezTo>
                <a:close/>
                <a:moveTo>
                  <a:pt x="38894" y="0"/>
                </a:moveTo>
                <a:cubicBezTo>
                  <a:pt x="17413" y="0"/>
                  <a:pt x="0" y="17413"/>
                  <a:pt x="0" y="38894"/>
                </a:cubicBezTo>
                <a:cubicBezTo>
                  <a:pt x="0" y="60375"/>
                  <a:pt x="17413" y="77788"/>
                  <a:pt x="38894" y="77788"/>
                </a:cubicBezTo>
                <a:cubicBezTo>
                  <a:pt x="60375" y="77788"/>
                  <a:pt x="77788" y="60375"/>
                  <a:pt x="77788" y="38894"/>
                </a:cubicBezTo>
                <a:cubicBezTo>
                  <a:pt x="77788" y="17413"/>
                  <a:pt x="60375" y="0"/>
                  <a:pt x="38894" y="0"/>
                </a:cubicBezTo>
                <a:close/>
                <a:moveTo>
                  <a:pt x="210343" y="0"/>
                </a:moveTo>
                <a:cubicBezTo>
                  <a:pt x="188862" y="0"/>
                  <a:pt x="171449" y="17413"/>
                  <a:pt x="171449" y="38894"/>
                </a:cubicBezTo>
                <a:cubicBezTo>
                  <a:pt x="171449" y="60375"/>
                  <a:pt x="188862" y="77788"/>
                  <a:pt x="210343" y="77788"/>
                </a:cubicBezTo>
                <a:cubicBezTo>
                  <a:pt x="231824" y="77788"/>
                  <a:pt x="249237" y="60375"/>
                  <a:pt x="249237" y="38894"/>
                </a:cubicBezTo>
                <a:cubicBezTo>
                  <a:pt x="249237" y="17413"/>
                  <a:pt x="231824" y="0"/>
                  <a:pt x="210343" y="0"/>
                </a:cubicBezTo>
                <a:close/>
                <a:moveTo>
                  <a:pt x="381793" y="0"/>
                </a:moveTo>
                <a:cubicBezTo>
                  <a:pt x="360312" y="0"/>
                  <a:pt x="342899" y="17413"/>
                  <a:pt x="342899" y="38894"/>
                </a:cubicBezTo>
                <a:cubicBezTo>
                  <a:pt x="342899" y="60375"/>
                  <a:pt x="360312" y="77788"/>
                  <a:pt x="381793" y="77788"/>
                </a:cubicBezTo>
                <a:cubicBezTo>
                  <a:pt x="403274" y="77788"/>
                  <a:pt x="420687" y="60375"/>
                  <a:pt x="420687" y="38894"/>
                </a:cubicBezTo>
                <a:cubicBezTo>
                  <a:pt x="420687" y="17413"/>
                  <a:pt x="403274" y="0"/>
                  <a:pt x="381793" y="0"/>
                </a:cubicBezTo>
                <a:close/>
                <a:moveTo>
                  <a:pt x="553243" y="0"/>
                </a:moveTo>
                <a:cubicBezTo>
                  <a:pt x="531762" y="0"/>
                  <a:pt x="514349" y="17413"/>
                  <a:pt x="514349" y="38894"/>
                </a:cubicBezTo>
                <a:cubicBezTo>
                  <a:pt x="514349" y="60375"/>
                  <a:pt x="531762" y="77788"/>
                  <a:pt x="553243" y="77788"/>
                </a:cubicBezTo>
                <a:cubicBezTo>
                  <a:pt x="574724" y="77788"/>
                  <a:pt x="592137" y="60375"/>
                  <a:pt x="592137" y="38894"/>
                </a:cubicBezTo>
                <a:cubicBezTo>
                  <a:pt x="592137" y="17413"/>
                  <a:pt x="574724" y="0"/>
                  <a:pt x="553243" y="0"/>
                </a:cubicBezTo>
                <a:close/>
                <a:moveTo>
                  <a:pt x="724693" y="0"/>
                </a:moveTo>
                <a:cubicBezTo>
                  <a:pt x="703212" y="0"/>
                  <a:pt x="685799" y="17413"/>
                  <a:pt x="685799" y="38894"/>
                </a:cubicBezTo>
                <a:cubicBezTo>
                  <a:pt x="685799" y="60375"/>
                  <a:pt x="703212" y="77788"/>
                  <a:pt x="724693" y="77788"/>
                </a:cubicBezTo>
                <a:cubicBezTo>
                  <a:pt x="746174" y="77788"/>
                  <a:pt x="763587" y="60375"/>
                  <a:pt x="763587" y="38894"/>
                </a:cubicBezTo>
                <a:cubicBezTo>
                  <a:pt x="763587" y="17413"/>
                  <a:pt x="746174" y="0"/>
                  <a:pt x="724693" y="0"/>
                </a:cubicBezTo>
                <a:close/>
                <a:moveTo>
                  <a:pt x="896143" y="0"/>
                </a:moveTo>
                <a:cubicBezTo>
                  <a:pt x="874662" y="0"/>
                  <a:pt x="857249" y="17413"/>
                  <a:pt x="857249" y="38894"/>
                </a:cubicBezTo>
                <a:cubicBezTo>
                  <a:pt x="857249" y="60375"/>
                  <a:pt x="874662" y="77788"/>
                  <a:pt x="896143" y="77788"/>
                </a:cubicBezTo>
                <a:cubicBezTo>
                  <a:pt x="917624" y="77788"/>
                  <a:pt x="935037" y="60375"/>
                  <a:pt x="935037" y="38894"/>
                </a:cubicBezTo>
                <a:cubicBezTo>
                  <a:pt x="935037" y="17413"/>
                  <a:pt x="917624" y="0"/>
                  <a:pt x="896143" y="0"/>
                </a:cubicBezTo>
                <a:close/>
                <a:moveTo>
                  <a:pt x="1067593" y="0"/>
                </a:moveTo>
                <a:cubicBezTo>
                  <a:pt x="1046112" y="0"/>
                  <a:pt x="1028699" y="17413"/>
                  <a:pt x="1028699" y="38894"/>
                </a:cubicBezTo>
                <a:cubicBezTo>
                  <a:pt x="1028699" y="60375"/>
                  <a:pt x="1046112" y="77788"/>
                  <a:pt x="1067593" y="77788"/>
                </a:cubicBezTo>
                <a:cubicBezTo>
                  <a:pt x="1089074" y="77788"/>
                  <a:pt x="1106487" y="60375"/>
                  <a:pt x="1106487" y="38894"/>
                </a:cubicBezTo>
                <a:cubicBezTo>
                  <a:pt x="1106487" y="17413"/>
                  <a:pt x="1089074" y="0"/>
                  <a:pt x="1067593" y="0"/>
                </a:cubicBezTo>
              </a:path>
            </a:pathLst>
          </a:custGeom>
          <a:gradFill>
            <a:gsLst>
              <a:gs pos="0">
                <a:srgbClr val="226CF5">
                  <a:alpha val="100000"/>
                </a:srgbClr>
              </a:gs>
              <a:gs pos="99000">
                <a:srgbClr val="226CF5">
                  <a:alpha val="0"/>
                </a:srgbClr>
              </a:gs>
            </a:gsLst>
            <a:lin ang="10800000" scaled="0"/>
          </a:gradFill>
        </p:spPr>
      </p:sp>
      <p:sp>
        <p:nvSpPr>
          <p:cNvPr id="300011" name="Freeform 4"/>
          <p:cNvSpPr/>
          <p:nvPr/>
        </p:nvSpPr>
        <p:spPr>
          <a:xfrm flipH="1">
            <a:off x="6873532" y="3103609"/>
            <a:ext cx="1504621" cy="3754392"/>
          </a:xfrm>
          <a:custGeom>
            <a:avLst/>
            <a:ahLst/>
            <a:cxnLst/>
            <a:rect l="l" t="t" r="r" b="b"/>
            <a:pathLst>
              <a:path h="3250925" w="1302850">
                <a:moveTo>
                  <a:pt x="767544" y="0"/>
                </a:moveTo>
                <a:lnTo>
                  <a:pt x="858306" y="0"/>
                </a:lnTo>
                <a:lnTo>
                  <a:pt x="967351" y="0"/>
                </a:lnTo>
                <a:lnTo>
                  <a:pt x="1012281" y="0"/>
                </a:lnTo>
                <a:lnTo>
                  <a:pt x="1058113" y="0"/>
                </a:lnTo>
                <a:lnTo>
                  <a:pt x="1103043" y="0"/>
                </a:lnTo>
                <a:lnTo>
                  <a:pt x="1212088" y="0"/>
                </a:lnTo>
                <a:lnTo>
                  <a:pt x="1302850" y="0"/>
                </a:lnTo>
                <a:lnTo>
                  <a:pt x="535308" y="3250925"/>
                </a:lnTo>
                <a:lnTo>
                  <a:pt x="444546" y="3250925"/>
                </a:lnTo>
                <a:lnTo>
                  <a:pt x="335499" y="3250925"/>
                </a:lnTo>
                <a:lnTo>
                  <a:pt x="290570" y="3250925"/>
                </a:lnTo>
                <a:lnTo>
                  <a:pt x="244737" y="3250925"/>
                </a:lnTo>
                <a:lnTo>
                  <a:pt x="199809" y="3250925"/>
                </a:lnTo>
                <a:lnTo>
                  <a:pt x="90762" y="3250925"/>
                </a:lnTo>
                <a:lnTo>
                  <a:pt x="0" y="3250925"/>
                </a:lnTo>
              </a:path>
            </a:pathLst>
          </a:custGeom>
          <a:gradFill>
            <a:gsLst>
              <a:gs pos="0">
                <a:srgbClr val="F7F7F7">
                  <a:alpha val="100000"/>
                  <a:lumMod val="25000"/>
                  <a:lumOff val="75000"/>
                </a:srgbClr>
              </a:gs>
              <a:gs pos="100000">
                <a:srgbClr val="F7F7F7">
                  <a:alpha val="100000"/>
                  <a:lumMod val="25000"/>
                  <a:lumOff val="75000"/>
                </a:srgbClr>
              </a:gs>
            </a:gsLst>
            <a:lin ang="5400000" scaled="0"/>
          </a:gradFill>
        </p:spPr>
      </p:sp>
      <p:pic>
        <p:nvPicPr>
          <p:cNvPr id="300018" name="Picture 5"/>
          <p:cNvPicPr/>
          <p:nvPr/>
        </p:nvPicPr>
        <p:blipFill>
          <a:blip r:embed="rId2"/>
          <a:srcRect l="1245" r="10748"/>
          <a:stretch>
            <a:fillRect/>
          </a:stretch>
        </p:blipFill>
        <p:spPr>
          <a:xfrm flipH="1">
            <a:off x="6940628" y="0"/>
            <a:ext cx="5251372" cy="6858000"/>
          </a:xfrm>
          <a:custGeom>
            <a:avLst/>
            <a:ahLst/>
            <a:cxnLst/>
            <a:pathLst>
              <a:path h="6858000" w="5251372">
                <a:moveTo>
                  <a:pt x="5251372" y="0"/>
                </a:moveTo>
                <a:lnTo>
                  <a:pt x="1619172" y="0"/>
                </a:lnTo>
                <a:lnTo>
                  <a:pt x="0" y="6858000"/>
                </a:lnTo>
                <a:lnTo>
                  <a:pt x="3632200" y="6858000"/>
                </a:lnTo>
                <a:close/>
              </a:path>
            </a:pathLst>
          </a:custGeom>
        </p:spPr>
      </p:pic>
      <p:sp>
        <p:nvSpPr>
          <p:cNvPr id="300025" name="Freeform 6"/>
          <p:cNvSpPr/>
          <p:nvPr/>
        </p:nvSpPr>
        <p:spPr>
          <a:xfrm flipH="1">
            <a:off x="10367207" y="0"/>
            <a:ext cx="1375287" cy="4225403"/>
          </a:xfrm>
          <a:custGeom>
            <a:avLst/>
            <a:ahLst/>
            <a:cxnLst/>
            <a:rect l="l" t="t" r="r" b="b"/>
            <a:pathLst>
              <a:path h="5718616" w="1861299">
                <a:moveTo>
                  <a:pt x="1350166" y="0"/>
                </a:moveTo>
                <a:lnTo>
                  <a:pt x="1509823" y="0"/>
                </a:lnTo>
                <a:lnTo>
                  <a:pt x="1701642" y="0"/>
                </a:lnTo>
                <a:lnTo>
                  <a:pt x="1861299" y="0"/>
                </a:lnTo>
                <a:lnTo>
                  <a:pt x="511135" y="5718616"/>
                </a:lnTo>
                <a:lnTo>
                  <a:pt x="351478" y="5718616"/>
                </a:lnTo>
                <a:lnTo>
                  <a:pt x="159657" y="5718616"/>
                </a:lnTo>
                <a:lnTo>
                  <a:pt x="0" y="5718616"/>
                </a:lnTo>
              </a:path>
            </a:pathLst>
          </a:custGeom>
          <a:solidFill>
            <a:srgbClr val="226CF5">
              <a:alpha val="100000"/>
            </a:srgbClr>
          </a:solidFill>
        </p:spPr>
      </p:sp>
      <p:sp>
        <p:nvSpPr>
          <p:cNvPr id="300026" name="Freeform 7"/>
          <p:cNvSpPr/>
          <p:nvPr/>
        </p:nvSpPr>
        <p:spPr>
          <a:xfrm flipH="1">
            <a:off x="9722786" y="717307"/>
            <a:ext cx="805594" cy="615527"/>
          </a:xfrm>
          <a:custGeom>
            <a:avLst/>
            <a:ahLst/>
            <a:cxnLst/>
            <a:rect l="l" t="t" r="r" b="b"/>
            <a:pathLst>
              <a:path h="780452" w="1021446">
                <a:moveTo>
                  <a:pt x="35905" y="708643"/>
                </a:moveTo>
                <a:cubicBezTo>
                  <a:pt x="16075" y="708643"/>
                  <a:pt x="0" y="724718"/>
                  <a:pt x="0" y="744547"/>
                </a:cubicBezTo>
                <a:cubicBezTo>
                  <a:pt x="0" y="764377"/>
                  <a:pt x="16075" y="780452"/>
                  <a:pt x="35905" y="780452"/>
                </a:cubicBezTo>
                <a:cubicBezTo>
                  <a:pt x="55735" y="780452"/>
                  <a:pt x="71810" y="764377"/>
                  <a:pt x="71810" y="744547"/>
                </a:cubicBezTo>
                <a:cubicBezTo>
                  <a:pt x="71810" y="724718"/>
                  <a:pt x="55735" y="708643"/>
                  <a:pt x="35905" y="708643"/>
                </a:cubicBezTo>
                <a:close/>
                <a:moveTo>
                  <a:pt x="194177" y="708643"/>
                </a:moveTo>
                <a:cubicBezTo>
                  <a:pt x="174347" y="708643"/>
                  <a:pt x="158272" y="724718"/>
                  <a:pt x="158272" y="744547"/>
                </a:cubicBezTo>
                <a:cubicBezTo>
                  <a:pt x="158272" y="764377"/>
                  <a:pt x="174347" y="780452"/>
                  <a:pt x="194177" y="780452"/>
                </a:cubicBezTo>
                <a:cubicBezTo>
                  <a:pt x="214007" y="780452"/>
                  <a:pt x="230082" y="764377"/>
                  <a:pt x="230082" y="744547"/>
                </a:cubicBezTo>
                <a:cubicBezTo>
                  <a:pt x="230082" y="724718"/>
                  <a:pt x="214007" y="708643"/>
                  <a:pt x="194177" y="708643"/>
                </a:cubicBezTo>
                <a:close/>
                <a:moveTo>
                  <a:pt x="352450" y="708643"/>
                </a:moveTo>
                <a:cubicBezTo>
                  <a:pt x="332620" y="708643"/>
                  <a:pt x="316545" y="724718"/>
                  <a:pt x="316545" y="744547"/>
                </a:cubicBezTo>
                <a:cubicBezTo>
                  <a:pt x="316545" y="764377"/>
                  <a:pt x="332620" y="780452"/>
                  <a:pt x="352450" y="780452"/>
                </a:cubicBezTo>
                <a:cubicBezTo>
                  <a:pt x="372280" y="780452"/>
                  <a:pt x="388355" y="764377"/>
                  <a:pt x="388355" y="744547"/>
                </a:cubicBezTo>
                <a:cubicBezTo>
                  <a:pt x="388355" y="724718"/>
                  <a:pt x="372280" y="708643"/>
                  <a:pt x="352450" y="708643"/>
                </a:cubicBezTo>
                <a:close/>
                <a:moveTo>
                  <a:pt x="510723" y="708643"/>
                </a:moveTo>
                <a:cubicBezTo>
                  <a:pt x="490893" y="708643"/>
                  <a:pt x="474818" y="724718"/>
                  <a:pt x="474818" y="744547"/>
                </a:cubicBezTo>
                <a:cubicBezTo>
                  <a:pt x="474818" y="764377"/>
                  <a:pt x="490893" y="780452"/>
                  <a:pt x="510723" y="780452"/>
                </a:cubicBezTo>
                <a:cubicBezTo>
                  <a:pt x="530553" y="780452"/>
                  <a:pt x="546627" y="764377"/>
                  <a:pt x="546627" y="744547"/>
                </a:cubicBezTo>
                <a:cubicBezTo>
                  <a:pt x="546627" y="724718"/>
                  <a:pt x="530553" y="708643"/>
                  <a:pt x="510723" y="708643"/>
                </a:cubicBezTo>
                <a:close/>
                <a:moveTo>
                  <a:pt x="668996" y="708643"/>
                </a:moveTo>
                <a:cubicBezTo>
                  <a:pt x="649166" y="708643"/>
                  <a:pt x="633091" y="724718"/>
                  <a:pt x="633091" y="744547"/>
                </a:cubicBezTo>
                <a:cubicBezTo>
                  <a:pt x="633091" y="764377"/>
                  <a:pt x="649166" y="780452"/>
                  <a:pt x="668996" y="780452"/>
                </a:cubicBezTo>
                <a:cubicBezTo>
                  <a:pt x="688826" y="780452"/>
                  <a:pt x="704900" y="764377"/>
                  <a:pt x="704900" y="744547"/>
                </a:cubicBezTo>
                <a:cubicBezTo>
                  <a:pt x="704900" y="724718"/>
                  <a:pt x="688826" y="708643"/>
                  <a:pt x="668996" y="708643"/>
                </a:cubicBezTo>
                <a:close/>
                <a:moveTo>
                  <a:pt x="827269" y="708643"/>
                </a:moveTo>
                <a:cubicBezTo>
                  <a:pt x="807439" y="708643"/>
                  <a:pt x="791364" y="724718"/>
                  <a:pt x="791364" y="744547"/>
                </a:cubicBezTo>
                <a:cubicBezTo>
                  <a:pt x="791364" y="764377"/>
                  <a:pt x="807439" y="780452"/>
                  <a:pt x="827269" y="780452"/>
                </a:cubicBezTo>
                <a:cubicBezTo>
                  <a:pt x="847099" y="780452"/>
                  <a:pt x="863173" y="764377"/>
                  <a:pt x="863173" y="744547"/>
                </a:cubicBezTo>
                <a:cubicBezTo>
                  <a:pt x="863173" y="724718"/>
                  <a:pt x="847099" y="708643"/>
                  <a:pt x="827269" y="708643"/>
                </a:cubicBezTo>
                <a:close/>
                <a:moveTo>
                  <a:pt x="985541" y="708643"/>
                </a:moveTo>
                <a:cubicBezTo>
                  <a:pt x="965711" y="708643"/>
                  <a:pt x="949637" y="724718"/>
                  <a:pt x="949637" y="744547"/>
                </a:cubicBezTo>
                <a:cubicBezTo>
                  <a:pt x="949637" y="764377"/>
                  <a:pt x="965711" y="780452"/>
                  <a:pt x="985541" y="780452"/>
                </a:cubicBezTo>
                <a:cubicBezTo>
                  <a:pt x="1005372" y="780452"/>
                  <a:pt x="1021446" y="764377"/>
                  <a:pt x="1021446" y="744547"/>
                </a:cubicBezTo>
                <a:cubicBezTo>
                  <a:pt x="1021446" y="724718"/>
                  <a:pt x="1005372" y="708643"/>
                  <a:pt x="985541" y="708643"/>
                </a:cubicBezTo>
                <a:close/>
                <a:moveTo>
                  <a:pt x="35905" y="565758"/>
                </a:moveTo>
                <a:cubicBezTo>
                  <a:pt x="16075" y="565758"/>
                  <a:pt x="0" y="581833"/>
                  <a:pt x="0" y="601663"/>
                </a:cubicBezTo>
                <a:cubicBezTo>
                  <a:pt x="0" y="621493"/>
                  <a:pt x="16075" y="637568"/>
                  <a:pt x="35905" y="637568"/>
                </a:cubicBezTo>
                <a:cubicBezTo>
                  <a:pt x="55735" y="637568"/>
                  <a:pt x="71810" y="621493"/>
                  <a:pt x="71810" y="601663"/>
                </a:cubicBezTo>
                <a:cubicBezTo>
                  <a:pt x="71810" y="581833"/>
                  <a:pt x="55735" y="565758"/>
                  <a:pt x="35905" y="565758"/>
                </a:cubicBezTo>
                <a:close/>
                <a:moveTo>
                  <a:pt x="194177" y="565758"/>
                </a:moveTo>
                <a:cubicBezTo>
                  <a:pt x="174347" y="565758"/>
                  <a:pt x="158272" y="581833"/>
                  <a:pt x="158272" y="601663"/>
                </a:cubicBezTo>
                <a:cubicBezTo>
                  <a:pt x="158272" y="621493"/>
                  <a:pt x="174347" y="637568"/>
                  <a:pt x="194177" y="637568"/>
                </a:cubicBezTo>
                <a:cubicBezTo>
                  <a:pt x="214007" y="637568"/>
                  <a:pt x="230082" y="621493"/>
                  <a:pt x="230082" y="601663"/>
                </a:cubicBezTo>
                <a:cubicBezTo>
                  <a:pt x="230082" y="581833"/>
                  <a:pt x="214007" y="565758"/>
                  <a:pt x="194177" y="565758"/>
                </a:cubicBezTo>
                <a:close/>
                <a:moveTo>
                  <a:pt x="352450" y="565758"/>
                </a:moveTo>
                <a:cubicBezTo>
                  <a:pt x="332620" y="565758"/>
                  <a:pt x="316545" y="581833"/>
                  <a:pt x="316545" y="601663"/>
                </a:cubicBezTo>
                <a:cubicBezTo>
                  <a:pt x="316545" y="621493"/>
                  <a:pt x="332620" y="637568"/>
                  <a:pt x="352450" y="637568"/>
                </a:cubicBezTo>
                <a:cubicBezTo>
                  <a:pt x="372280" y="637568"/>
                  <a:pt x="388355" y="621493"/>
                  <a:pt x="388355" y="601663"/>
                </a:cubicBezTo>
                <a:cubicBezTo>
                  <a:pt x="388355" y="581833"/>
                  <a:pt x="372280" y="565758"/>
                  <a:pt x="352450" y="565758"/>
                </a:cubicBezTo>
                <a:close/>
                <a:moveTo>
                  <a:pt x="510723" y="565758"/>
                </a:moveTo>
                <a:cubicBezTo>
                  <a:pt x="490893" y="565758"/>
                  <a:pt x="474818" y="581833"/>
                  <a:pt x="474818" y="601663"/>
                </a:cubicBezTo>
                <a:cubicBezTo>
                  <a:pt x="474818" y="621493"/>
                  <a:pt x="490893" y="637568"/>
                  <a:pt x="510723" y="637568"/>
                </a:cubicBezTo>
                <a:cubicBezTo>
                  <a:pt x="530553" y="637568"/>
                  <a:pt x="546627" y="621493"/>
                  <a:pt x="546627" y="601663"/>
                </a:cubicBezTo>
                <a:cubicBezTo>
                  <a:pt x="546627" y="581833"/>
                  <a:pt x="530553" y="565758"/>
                  <a:pt x="510723" y="565758"/>
                </a:cubicBezTo>
                <a:close/>
                <a:moveTo>
                  <a:pt x="668996" y="565758"/>
                </a:moveTo>
                <a:cubicBezTo>
                  <a:pt x="649166" y="565758"/>
                  <a:pt x="633091" y="581833"/>
                  <a:pt x="633091" y="601663"/>
                </a:cubicBezTo>
                <a:cubicBezTo>
                  <a:pt x="633091" y="621493"/>
                  <a:pt x="649166" y="637568"/>
                  <a:pt x="668996" y="637568"/>
                </a:cubicBezTo>
                <a:cubicBezTo>
                  <a:pt x="688826" y="637568"/>
                  <a:pt x="704900" y="621493"/>
                  <a:pt x="704900" y="601663"/>
                </a:cubicBezTo>
                <a:cubicBezTo>
                  <a:pt x="704900" y="581833"/>
                  <a:pt x="688826" y="565758"/>
                  <a:pt x="668996" y="565758"/>
                </a:cubicBezTo>
                <a:close/>
                <a:moveTo>
                  <a:pt x="827269" y="565758"/>
                </a:moveTo>
                <a:cubicBezTo>
                  <a:pt x="807439" y="565758"/>
                  <a:pt x="791364" y="581833"/>
                  <a:pt x="791364" y="601663"/>
                </a:cubicBezTo>
                <a:cubicBezTo>
                  <a:pt x="791364" y="621493"/>
                  <a:pt x="807439" y="637568"/>
                  <a:pt x="827269" y="637568"/>
                </a:cubicBezTo>
                <a:cubicBezTo>
                  <a:pt x="847099" y="637568"/>
                  <a:pt x="863173" y="621493"/>
                  <a:pt x="863173" y="601663"/>
                </a:cubicBezTo>
                <a:cubicBezTo>
                  <a:pt x="863173" y="581833"/>
                  <a:pt x="847099" y="565758"/>
                  <a:pt x="827269" y="565758"/>
                </a:cubicBezTo>
                <a:close/>
                <a:moveTo>
                  <a:pt x="985541" y="565758"/>
                </a:moveTo>
                <a:cubicBezTo>
                  <a:pt x="965711" y="565758"/>
                  <a:pt x="949637" y="581833"/>
                  <a:pt x="949637" y="601663"/>
                </a:cubicBezTo>
                <a:cubicBezTo>
                  <a:pt x="949637" y="621493"/>
                  <a:pt x="965711" y="637568"/>
                  <a:pt x="985541" y="637568"/>
                </a:cubicBezTo>
                <a:cubicBezTo>
                  <a:pt x="1005372" y="637568"/>
                  <a:pt x="1021446" y="621493"/>
                  <a:pt x="1021446" y="601663"/>
                </a:cubicBezTo>
                <a:cubicBezTo>
                  <a:pt x="1021446" y="581833"/>
                  <a:pt x="1005372" y="565758"/>
                  <a:pt x="985541" y="565758"/>
                </a:cubicBezTo>
                <a:close/>
                <a:moveTo>
                  <a:pt x="35905" y="422874"/>
                </a:moveTo>
                <a:cubicBezTo>
                  <a:pt x="16075" y="422874"/>
                  <a:pt x="0" y="438949"/>
                  <a:pt x="0" y="458779"/>
                </a:cubicBezTo>
                <a:cubicBezTo>
                  <a:pt x="0" y="478609"/>
                  <a:pt x="16075" y="494683"/>
                  <a:pt x="35905" y="494683"/>
                </a:cubicBezTo>
                <a:cubicBezTo>
                  <a:pt x="55735" y="494683"/>
                  <a:pt x="71810" y="478609"/>
                  <a:pt x="71810" y="458779"/>
                </a:cubicBezTo>
                <a:cubicBezTo>
                  <a:pt x="71810" y="438949"/>
                  <a:pt x="55735" y="422874"/>
                  <a:pt x="35905" y="422874"/>
                </a:cubicBezTo>
                <a:close/>
                <a:moveTo>
                  <a:pt x="194177" y="422874"/>
                </a:moveTo>
                <a:cubicBezTo>
                  <a:pt x="174347" y="422874"/>
                  <a:pt x="158272" y="438949"/>
                  <a:pt x="158272" y="458779"/>
                </a:cubicBezTo>
                <a:cubicBezTo>
                  <a:pt x="158272" y="478609"/>
                  <a:pt x="174347" y="494683"/>
                  <a:pt x="194177" y="494683"/>
                </a:cubicBezTo>
                <a:cubicBezTo>
                  <a:pt x="214007" y="494683"/>
                  <a:pt x="230082" y="478609"/>
                  <a:pt x="230082" y="458779"/>
                </a:cubicBezTo>
                <a:cubicBezTo>
                  <a:pt x="230082" y="438949"/>
                  <a:pt x="214007" y="422874"/>
                  <a:pt x="194177" y="422874"/>
                </a:cubicBezTo>
                <a:close/>
                <a:moveTo>
                  <a:pt x="352450" y="422874"/>
                </a:moveTo>
                <a:cubicBezTo>
                  <a:pt x="332620" y="422874"/>
                  <a:pt x="316545" y="438949"/>
                  <a:pt x="316545" y="458779"/>
                </a:cubicBezTo>
                <a:cubicBezTo>
                  <a:pt x="316545" y="478609"/>
                  <a:pt x="332620" y="494683"/>
                  <a:pt x="352450" y="494683"/>
                </a:cubicBezTo>
                <a:cubicBezTo>
                  <a:pt x="372280" y="494683"/>
                  <a:pt x="388355" y="478609"/>
                  <a:pt x="388355" y="458779"/>
                </a:cubicBezTo>
                <a:cubicBezTo>
                  <a:pt x="388355" y="438949"/>
                  <a:pt x="372280" y="422874"/>
                  <a:pt x="352450" y="422874"/>
                </a:cubicBezTo>
                <a:close/>
                <a:moveTo>
                  <a:pt x="510723" y="422874"/>
                </a:moveTo>
                <a:cubicBezTo>
                  <a:pt x="490893" y="422874"/>
                  <a:pt x="474818" y="438949"/>
                  <a:pt x="474818" y="458779"/>
                </a:cubicBezTo>
                <a:cubicBezTo>
                  <a:pt x="474818" y="478609"/>
                  <a:pt x="490893" y="494683"/>
                  <a:pt x="510723" y="494683"/>
                </a:cubicBezTo>
                <a:cubicBezTo>
                  <a:pt x="530553" y="494683"/>
                  <a:pt x="546627" y="478609"/>
                  <a:pt x="546627" y="458779"/>
                </a:cubicBezTo>
                <a:cubicBezTo>
                  <a:pt x="546627" y="438949"/>
                  <a:pt x="530553" y="422874"/>
                  <a:pt x="510723" y="422874"/>
                </a:cubicBezTo>
                <a:close/>
                <a:moveTo>
                  <a:pt x="668996" y="422874"/>
                </a:moveTo>
                <a:cubicBezTo>
                  <a:pt x="649166" y="422874"/>
                  <a:pt x="633091" y="438949"/>
                  <a:pt x="633091" y="458779"/>
                </a:cubicBezTo>
                <a:cubicBezTo>
                  <a:pt x="633091" y="478609"/>
                  <a:pt x="649166" y="494683"/>
                  <a:pt x="668996" y="494683"/>
                </a:cubicBezTo>
                <a:cubicBezTo>
                  <a:pt x="688826" y="494683"/>
                  <a:pt x="704900" y="478609"/>
                  <a:pt x="704900" y="458779"/>
                </a:cubicBezTo>
                <a:cubicBezTo>
                  <a:pt x="704900" y="438949"/>
                  <a:pt x="688826" y="422874"/>
                  <a:pt x="668996" y="422874"/>
                </a:cubicBezTo>
                <a:close/>
                <a:moveTo>
                  <a:pt x="827269" y="422874"/>
                </a:moveTo>
                <a:cubicBezTo>
                  <a:pt x="807439" y="422874"/>
                  <a:pt x="791364" y="438949"/>
                  <a:pt x="791364" y="458779"/>
                </a:cubicBezTo>
                <a:cubicBezTo>
                  <a:pt x="791364" y="478609"/>
                  <a:pt x="807439" y="494683"/>
                  <a:pt x="827269" y="494683"/>
                </a:cubicBezTo>
                <a:cubicBezTo>
                  <a:pt x="847099" y="494683"/>
                  <a:pt x="863173" y="478609"/>
                  <a:pt x="863173" y="458779"/>
                </a:cubicBezTo>
                <a:cubicBezTo>
                  <a:pt x="863173" y="438949"/>
                  <a:pt x="847099" y="422874"/>
                  <a:pt x="827269" y="422874"/>
                </a:cubicBezTo>
                <a:close/>
                <a:moveTo>
                  <a:pt x="985541" y="422874"/>
                </a:moveTo>
                <a:cubicBezTo>
                  <a:pt x="965711" y="422874"/>
                  <a:pt x="949637" y="438949"/>
                  <a:pt x="949637" y="458779"/>
                </a:cubicBezTo>
                <a:cubicBezTo>
                  <a:pt x="949637" y="478609"/>
                  <a:pt x="965711" y="494683"/>
                  <a:pt x="985541" y="494683"/>
                </a:cubicBezTo>
                <a:cubicBezTo>
                  <a:pt x="1005372" y="494683"/>
                  <a:pt x="1021446" y="478609"/>
                  <a:pt x="1021446" y="458779"/>
                </a:cubicBezTo>
                <a:cubicBezTo>
                  <a:pt x="1021446" y="438949"/>
                  <a:pt x="1005372" y="422874"/>
                  <a:pt x="985541" y="422874"/>
                </a:cubicBezTo>
                <a:close/>
                <a:moveTo>
                  <a:pt x="35905" y="285769"/>
                </a:moveTo>
                <a:cubicBezTo>
                  <a:pt x="16075" y="285769"/>
                  <a:pt x="0" y="301844"/>
                  <a:pt x="0" y="321673"/>
                </a:cubicBezTo>
                <a:cubicBezTo>
                  <a:pt x="0" y="341503"/>
                  <a:pt x="16075" y="357578"/>
                  <a:pt x="35905" y="357578"/>
                </a:cubicBezTo>
                <a:cubicBezTo>
                  <a:pt x="55735" y="357578"/>
                  <a:pt x="71810" y="341503"/>
                  <a:pt x="71810" y="321673"/>
                </a:cubicBezTo>
                <a:cubicBezTo>
                  <a:pt x="71810" y="301844"/>
                  <a:pt x="55735" y="285769"/>
                  <a:pt x="35905" y="285769"/>
                </a:cubicBezTo>
                <a:close/>
                <a:moveTo>
                  <a:pt x="194177" y="285769"/>
                </a:moveTo>
                <a:cubicBezTo>
                  <a:pt x="174347" y="285769"/>
                  <a:pt x="158272" y="301844"/>
                  <a:pt x="158272" y="321673"/>
                </a:cubicBezTo>
                <a:cubicBezTo>
                  <a:pt x="158272" y="341503"/>
                  <a:pt x="174347" y="357578"/>
                  <a:pt x="194177" y="357578"/>
                </a:cubicBezTo>
                <a:cubicBezTo>
                  <a:pt x="214007" y="357578"/>
                  <a:pt x="230082" y="341503"/>
                  <a:pt x="230082" y="321673"/>
                </a:cubicBezTo>
                <a:cubicBezTo>
                  <a:pt x="230082" y="301844"/>
                  <a:pt x="214007" y="285769"/>
                  <a:pt x="194177" y="285769"/>
                </a:cubicBezTo>
                <a:close/>
                <a:moveTo>
                  <a:pt x="352450" y="285769"/>
                </a:moveTo>
                <a:cubicBezTo>
                  <a:pt x="332620" y="285769"/>
                  <a:pt x="316545" y="301844"/>
                  <a:pt x="316545" y="321673"/>
                </a:cubicBezTo>
                <a:cubicBezTo>
                  <a:pt x="316545" y="341503"/>
                  <a:pt x="332620" y="357578"/>
                  <a:pt x="352450" y="357578"/>
                </a:cubicBezTo>
                <a:cubicBezTo>
                  <a:pt x="372280" y="357578"/>
                  <a:pt x="388355" y="341503"/>
                  <a:pt x="388355" y="321673"/>
                </a:cubicBezTo>
                <a:cubicBezTo>
                  <a:pt x="388355" y="301844"/>
                  <a:pt x="372280" y="285769"/>
                  <a:pt x="352450" y="285769"/>
                </a:cubicBezTo>
                <a:close/>
                <a:moveTo>
                  <a:pt x="510723" y="285769"/>
                </a:moveTo>
                <a:cubicBezTo>
                  <a:pt x="490893" y="285769"/>
                  <a:pt x="474818" y="301844"/>
                  <a:pt x="474818" y="321673"/>
                </a:cubicBezTo>
                <a:cubicBezTo>
                  <a:pt x="474818" y="341503"/>
                  <a:pt x="490893" y="357578"/>
                  <a:pt x="510723" y="357578"/>
                </a:cubicBezTo>
                <a:cubicBezTo>
                  <a:pt x="530553" y="357578"/>
                  <a:pt x="546627" y="341503"/>
                  <a:pt x="546627" y="321673"/>
                </a:cubicBezTo>
                <a:cubicBezTo>
                  <a:pt x="546627" y="301844"/>
                  <a:pt x="530553" y="285769"/>
                  <a:pt x="510723" y="285769"/>
                </a:cubicBezTo>
                <a:close/>
                <a:moveTo>
                  <a:pt x="668996" y="285769"/>
                </a:moveTo>
                <a:cubicBezTo>
                  <a:pt x="649166" y="285769"/>
                  <a:pt x="633091" y="301844"/>
                  <a:pt x="633091" y="321673"/>
                </a:cubicBezTo>
                <a:cubicBezTo>
                  <a:pt x="633091" y="341503"/>
                  <a:pt x="649166" y="357578"/>
                  <a:pt x="668996" y="357578"/>
                </a:cubicBezTo>
                <a:cubicBezTo>
                  <a:pt x="688826" y="357578"/>
                  <a:pt x="704900" y="341503"/>
                  <a:pt x="704900" y="321673"/>
                </a:cubicBezTo>
                <a:cubicBezTo>
                  <a:pt x="704900" y="301844"/>
                  <a:pt x="688826" y="285769"/>
                  <a:pt x="668996" y="285769"/>
                </a:cubicBezTo>
                <a:close/>
                <a:moveTo>
                  <a:pt x="827269" y="285769"/>
                </a:moveTo>
                <a:cubicBezTo>
                  <a:pt x="807439" y="285769"/>
                  <a:pt x="791364" y="301844"/>
                  <a:pt x="791364" y="321673"/>
                </a:cubicBezTo>
                <a:cubicBezTo>
                  <a:pt x="791364" y="341503"/>
                  <a:pt x="807439" y="357578"/>
                  <a:pt x="827269" y="357578"/>
                </a:cubicBezTo>
                <a:cubicBezTo>
                  <a:pt x="847099" y="357578"/>
                  <a:pt x="863173" y="341503"/>
                  <a:pt x="863173" y="321673"/>
                </a:cubicBezTo>
                <a:cubicBezTo>
                  <a:pt x="863173" y="301844"/>
                  <a:pt x="847099" y="285769"/>
                  <a:pt x="827269" y="285769"/>
                </a:cubicBezTo>
                <a:close/>
                <a:moveTo>
                  <a:pt x="985541" y="285769"/>
                </a:moveTo>
                <a:cubicBezTo>
                  <a:pt x="965711" y="285769"/>
                  <a:pt x="949637" y="301844"/>
                  <a:pt x="949637" y="321673"/>
                </a:cubicBezTo>
                <a:cubicBezTo>
                  <a:pt x="949637" y="341503"/>
                  <a:pt x="965711" y="357578"/>
                  <a:pt x="985541" y="357578"/>
                </a:cubicBezTo>
                <a:cubicBezTo>
                  <a:pt x="1005372" y="357578"/>
                  <a:pt x="1021446" y="341503"/>
                  <a:pt x="1021446" y="321673"/>
                </a:cubicBezTo>
                <a:cubicBezTo>
                  <a:pt x="1021446" y="301844"/>
                  <a:pt x="1005372" y="285769"/>
                  <a:pt x="985541" y="285769"/>
                </a:cubicBezTo>
                <a:close/>
                <a:moveTo>
                  <a:pt x="35905" y="142884"/>
                </a:moveTo>
                <a:cubicBezTo>
                  <a:pt x="16075" y="142884"/>
                  <a:pt x="0" y="158959"/>
                  <a:pt x="0" y="178789"/>
                </a:cubicBezTo>
                <a:cubicBezTo>
                  <a:pt x="0" y="198619"/>
                  <a:pt x="16075" y="214694"/>
                  <a:pt x="35905" y="214694"/>
                </a:cubicBezTo>
                <a:cubicBezTo>
                  <a:pt x="55735" y="214694"/>
                  <a:pt x="71810" y="198619"/>
                  <a:pt x="71810" y="178789"/>
                </a:cubicBezTo>
                <a:cubicBezTo>
                  <a:pt x="71810" y="158959"/>
                  <a:pt x="55735" y="142884"/>
                  <a:pt x="35905" y="142884"/>
                </a:cubicBezTo>
                <a:close/>
                <a:moveTo>
                  <a:pt x="194177" y="142884"/>
                </a:moveTo>
                <a:cubicBezTo>
                  <a:pt x="174347" y="142884"/>
                  <a:pt x="158272" y="158959"/>
                  <a:pt x="158272" y="178789"/>
                </a:cubicBezTo>
                <a:cubicBezTo>
                  <a:pt x="158272" y="198619"/>
                  <a:pt x="174347" y="214694"/>
                  <a:pt x="194177" y="214694"/>
                </a:cubicBezTo>
                <a:cubicBezTo>
                  <a:pt x="214007" y="214694"/>
                  <a:pt x="230082" y="198619"/>
                  <a:pt x="230082" y="178789"/>
                </a:cubicBezTo>
                <a:cubicBezTo>
                  <a:pt x="230082" y="158959"/>
                  <a:pt x="214007" y="142884"/>
                  <a:pt x="194177" y="142884"/>
                </a:cubicBezTo>
                <a:close/>
                <a:moveTo>
                  <a:pt x="352450" y="142884"/>
                </a:moveTo>
                <a:cubicBezTo>
                  <a:pt x="332620" y="142884"/>
                  <a:pt x="316545" y="158959"/>
                  <a:pt x="316545" y="178789"/>
                </a:cubicBezTo>
                <a:cubicBezTo>
                  <a:pt x="316545" y="198619"/>
                  <a:pt x="332620" y="214694"/>
                  <a:pt x="352450" y="214694"/>
                </a:cubicBezTo>
                <a:cubicBezTo>
                  <a:pt x="372280" y="214694"/>
                  <a:pt x="388355" y="198619"/>
                  <a:pt x="388355" y="178789"/>
                </a:cubicBezTo>
                <a:cubicBezTo>
                  <a:pt x="388355" y="158959"/>
                  <a:pt x="372280" y="142884"/>
                  <a:pt x="352450" y="142884"/>
                </a:cubicBezTo>
                <a:close/>
                <a:moveTo>
                  <a:pt x="510723" y="142884"/>
                </a:moveTo>
                <a:cubicBezTo>
                  <a:pt x="490893" y="142884"/>
                  <a:pt x="474818" y="158959"/>
                  <a:pt x="474818" y="178789"/>
                </a:cubicBezTo>
                <a:cubicBezTo>
                  <a:pt x="474818" y="198619"/>
                  <a:pt x="490893" y="214694"/>
                  <a:pt x="510723" y="214694"/>
                </a:cubicBezTo>
                <a:cubicBezTo>
                  <a:pt x="530553" y="214694"/>
                  <a:pt x="546627" y="198619"/>
                  <a:pt x="546627" y="178789"/>
                </a:cubicBezTo>
                <a:cubicBezTo>
                  <a:pt x="546627" y="158959"/>
                  <a:pt x="530553" y="142884"/>
                  <a:pt x="510723" y="142884"/>
                </a:cubicBezTo>
                <a:close/>
                <a:moveTo>
                  <a:pt x="668996" y="142884"/>
                </a:moveTo>
                <a:cubicBezTo>
                  <a:pt x="649166" y="142884"/>
                  <a:pt x="633091" y="158959"/>
                  <a:pt x="633091" y="178789"/>
                </a:cubicBezTo>
                <a:cubicBezTo>
                  <a:pt x="633091" y="198619"/>
                  <a:pt x="649166" y="214694"/>
                  <a:pt x="668996" y="214694"/>
                </a:cubicBezTo>
                <a:cubicBezTo>
                  <a:pt x="688826" y="214694"/>
                  <a:pt x="704900" y="198619"/>
                  <a:pt x="704900" y="178789"/>
                </a:cubicBezTo>
                <a:cubicBezTo>
                  <a:pt x="704900" y="158959"/>
                  <a:pt x="688826" y="142884"/>
                  <a:pt x="668996" y="142884"/>
                </a:cubicBezTo>
                <a:close/>
                <a:moveTo>
                  <a:pt x="827269" y="142884"/>
                </a:moveTo>
                <a:cubicBezTo>
                  <a:pt x="807439" y="142884"/>
                  <a:pt x="791364" y="158959"/>
                  <a:pt x="791364" y="178789"/>
                </a:cubicBezTo>
                <a:cubicBezTo>
                  <a:pt x="791364" y="198619"/>
                  <a:pt x="807439" y="214694"/>
                  <a:pt x="827269" y="214694"/>
                </a:cubicBezTo>
                <a:cubicBezTo>
                  <a:pt x="847099" y="214694"/>
                  <a:pt x="863173" y="198619"/>
                  <a:pt x="863173" y="178789"/>
                </a:cubicBezTo>
                <a:cubicBezTo>
                  <a:pt x="863173" y="158959"/>
                  <a:pt x="847099" y="142884"/>
                  <a:pt x="827269" y="142884"/>
                </a:cubicBezTo>
                <a:close/>
                <a:moveTo>
                  <a:pt x="985541" y="142884"/>
                </a:moveTo>
                <a:cubicBezTo>
                  <a:pt x="965711" y="142884"/>
                  <a:pt x="949637" y="158959"/>
                  <a:pt x="949637" y="178789"/>
                </a:cubicBezTo>
                <a:cubicBezTo>
                  <a:pt x="949637" y="198619"/>
                  <a:pt x="965711" y="214694"/>
                  <a:pt x="985541" y="214694"/>
                </a:cubicBezTo>
                <a:cubicBezTo>
                  <a:pt x="1005372" y="214694"/>
                  <a:pt x="1021446" y="198619"/>
                  <a:pt x="1021446" y="178789"/>
                </a:cubicBezTo>
                <a:cubicBezTo>
                  <a:pt x="1021446" y="158959"/>
                  <a:pt x="1005372" y="142884"/>
                  <a:pt x="985541" y="142884"/>
                </a:cubicBezTo>
                <a:close/>
                <a:moveTo>
                  <a:pt x="35905" y="0"/>
                </a:moveTo>
                <a:cubicBezTo>
                  <a:pt x="16075" y="0"/>
                  <a:pt x="0" y="16075"/>
                  <a:pt x="0" y="35905"/>
                </a:cubicBezTo>
                <a:cubicBezTo>
                  <a:pt x="0" y="55735"/>
                  <a:pt x="16075" y="71809"/>
                  <a:pt x="35905" y="71809"/>
                </a:cubicBezTo>
                <a:cubicBezTo>
                  <a:pt x="55735" y="71809"/>
                  <a:pt x="71810" y="55735"/>
                  <a:pt x="71810" y="35905"/>
                </a:cubicBezTo>
                <a:cubicBezTo>
                  <a:pt x="71810" y="16075"/>
                  <a:pt x="55735" y="0"/>
                  <a:pt x="35905" y="0"/>
                </a:cubicBezTo>
                <a:close/>
                <a:moveTo>
                  <a:pt x="194177" y="0"/>
                </a:moveTo>
                <a:cubicBezTo>
                  <a:pt x="174347" y="0"/>
                  <a:pt x="158272" y="16075"/>
                  <a:pt x="158272" y="35905"/>
                </a:cubicBezTo>
                <a:cubicBezTo>
                  <a:pt x="158272" y="55735"/>
                  <a:pt x="174347" y="71809"/>
                  <a:pt x="194177" y="71809"/>
                </a:cubicBezTo>
                <a:cubicBezTo>
                  <a:pt x="214007" y="71809"/>
                  <a:pt x="230082" y="55735"/>
                  <a:pt x="230082" y="35905"/>
                </a:cubicBezTo>
                <a:cubicBezTo>
                  <a:pt x="230082" y="16075"/>
                  <a:pt x="214007" y="0"/>
                  <a:pt x="194177" y="0"/>
                </a:cubicBezTo>
                <a:close/>
                <a:moveTo>
                  <a:pt x="352450" y="0"/>
                </a:moveTo>
                <a:cubicBezTo>
                  <a:pt x="332620" y="0"/>
                  <a:pt x="316545" y="16075"/>
                  <a:pt x="316545" y="35905"/>
                </a:cubicBezTo>
                <a:cubicBezTo>
                  <a:pt x="316545" y="55735"/>
                  <a:pt x="332620" y="71809"/>
                  <a:pt x="352450" y="71809"/>
                </a:cubicBezTo>
                <a:cubicBezTo>
                  <a:pt x="372280" y="71809"/>
                  <a:pt x="388355" y="55735"/>
                  <a:pt x="388355" y="35905"/>
                </a:cubicBezTo>
                <a:cubicBezTo>
                  <a:pt x="388355" y="16075"/>
                  <a:pt x="372280" y="0"/>
                  <a:pt x="352450" y="0"/>
                </a:cubicBezTo>
                <a:close/>
                <a:moveTo>
                  <a:pt x="510723" y="0"/>
                </a:moveTo>
                <a:cubicBezTo>
                  <a:pt x="490893" y="0"/>
                  <a:pt x="474818" y="16075"/>
                  <a:pt x="474818" y="35905"/>
                </a:cubicBezTo>
                <a:cubicBezTo>
                  <a:pt x="474818" y="55735"/>
                  <a:pt x="490893" y="71809"/>
                  <a:pt x="510723" y="71809"/>
                </a:cubicBezTo>
                <a:cubicBezTo>
                  <a:pt x="530553" y="71809"/>
                  <a:pt x="546627" y="55735"/>
                  <a:pt x="546627" y="35905"/>
                </a:cubicBezTo>
                <a:cubicBezTo>
                  <a:pt x="546627" y="16075"/>
                  <a:pt x="530553" y="0"/>
                  <a:pt x="510723" y="0"/>
                </a:cubicBezTo>
                <a:close/>
                <a:moveTo>
                  <a:pt x="668996" y="0"/>
                </a:moveTo>
                <a:cubicBezTo>
                  <a:pt x="649166" y="0"/>
                  <a:pt x="633091" y="16075"/>
                  <a:pt x="633091" y="35905"/>
                </a:cubicBezTo>
                <a:cubicBezTo>
                  <a:pt x="633091" y="55735"/>
                  <a:pt x="649166" y="71809"/>
                  <a:pt x="668996" y="71809"/>
                </a:cubicBezTo>
                <a:cubicBezTo>
                  <a:pt x="688826" y="71809"/>
                  <a:pt x="704900" y="55735"/>
                  <a:pt x="704900" y="35905"/>
                </a:cubicBezTo>
                <a:cubicBezTo>
                  <a:pt x="704900" y="16075"/>
                  <a:pt x="688826" y="0"/>
                  <a:pt x="668996" y="0"/>
                </a:cubicBezTo>
                <a:close/>
                <a:moveTo>
                  <a:pt x="827269" y="0"/>
                </a:moveTo>
                <a:cubicBezTo>
                  <a:pt x="807439" y="0"/>
                  <a:pt x="791364" y="16075"/>
                  <a:pt x="791364" y="35905"/>
                </a:cubicBezTo>
                <a:cubicBezTo>
                  <a:pt x="791364" y="55735"/>
                  <a:pt x="807439" y="71809"/>
                  <a:pt x="827269" y="71809"/>
                </a:cubicBezTo>
                <a:cubicBezTo>
                  <a:pt x="847099" y="71809"/>
                  <a:pt x="863173" y="55735"/>
                  <a:pt x="863173" y="35905"/>
                </a:cubicBezTo>
                <a:cubicBezTo>
                  <a:pt x="863173" y="16075"/>
                  <a:pt x="847099" y="0"/>
                  <a:pt x="827269" y="0"/>
                </a:cubicBezTo>
                <a:close/>
                <a:moveTo>
                  <a:pt x="985541" y="0"/>
                </a:moveTo>
                <a:cubicBezTo>
                  <a:pt x="965711" y="0"/>
                  <a:pt x="949637" y="16075"/>
                  <a:pt x="949637" y="35905"/>
                </a:cubicBezTo>
                <a:cubicBezTo>
                  <a:pt x="949637" y="55735"/>
                  <a:pt x="965711" y="71809"/>
                  <a:pt x="985541" y="71809"/>
                </a:cubicBezTo>
                <a:cubicBezTo>
                  <a:pt x="1005372" y="71809"/>
                  <a:pt x="1021446" y="55735"/>
                  <a:pt x="1021446" y="35905"/>
                </a:cubicBezTo>
                <a:cubicBezTo>
                  <a:pt x="1021446" y="16075"/>
                  <a:pt x="1005372" y="0"/>
                  <a:pt x="985541" y="0"/>
                </a:cubicBezTo>
              </a:path>
            </a:pathLst>
          </a:custGeom>
          <a:gradFill>
            <a:gsLst>
              <a:gs pos="0">
                <a:srgbClr val="226CF5">
                  <a:alpha val="10000"/>
                  <a:lumMod val="20000"/>
                  <a:lumOff val="80000"/>
                </a:srgbClr>
              </a:gs>
              <a:gs pos="99000">
                <a:srgbClr val="226CF5">
                  <a:alpha val="0"/>
                  <a:lumMod val="20000"/>
                  <a:lumOff val="80000"/>
                </a:srgbClr>
              </a:gs>
            </a:gsLst>
            <a:lin ang="10800000" scaled="0"/>
          </a:gradFill>
        </p:spPr>
      </p:sp>
      <p:sp>
        <p:nvSpPr>
          <p:cNvPr id="300028" name="Freeform 8"/>
          <p:cNvSpPr/>
          <p:nvPr/>
        </p:nvSpPr>
        <p:spPr>
          <a:xfrm flipV="1">
            <a:off x="11368918" y="0"/>
            <a:ext cx="823081" cy="3486150"/>
          </a:xfrm>
          <a:custGeom>
            <a:avLst/>
            <a:ahLst/>
            <a:cxnLst/>
            <a:rect l="l" t="t" r="r" b="b"/>
            <a:pathLst>
              <a:path h="3208772" w="757592">
                <a:moveTo>
                  <a:pt x="0" y="3208772"/>
                </a:moveTo>
                <a:lnTo>
                  <a:pt x="757592" y="3208772"/>
                </a:lnTo>
                <a:lnTo>
                  <a:pt x="757592" y="0"/>
                </a:lnTo>
              </a:path>
            </a:pathLst>
          </a:custGeom>
          <a:solidFill>
            <a:srgbClr val="FEFEFE">
              <a:alpha val="70000"/>
            </a:srgbClr>
          </a:solidFill>
        </p:spPr>
      </p:sp>
      <p:pic>
        <p:nvPicPr>
          <p:cNvPr id="300012" name="Picture 9"/>
          <p:cNvPicPr/>
          <p:nvPr/>
        </p:nvPicPr>
        <p:blipFill>
          <a:blip r:embed="rId3"/>
          <a:srcRect t="74764"/>
          <a:stretch>
            <a:fillRect/>
          </a:stretch>
        </p:blipFill>
        <p:spPr>
          <a:xfrm>
            <a:off x="1070700" y="891834"/>
            <a:ext cx="4315279" cy="246221"/>
          </a:xfrm>
          <a:prstGeom prst="rect">
            <a:avLst/>
          </a:prstGeom>
        </p:spPr>
      </p:pic>
      <p:pic>
        <p:nvPicPr>
          <p:cNvPr id="300013" name="Picture 10"/>
          <p:cNvPicPr/>
          <p:nvPr/>
        </p:nvPicPr>
        <p:blipFill>
          <a:blip r:embed="rId4"/>
          <a:srcRect/>
          <a:stretch>
            <a:fillRect/>
          </a:stretch>
        </p:blipFill>
        <p:spPr>
          <a:xfrm rot="5400000">
            <a:off x="11031276" y="1035704"/>
            <a:ext cx="882000" cy="252000"/>
          </a:xfrm>
          <a:prstGeom prst="rect">
            <a:avLst/>
          </a:prstGeom>
        </p:spPr>
      </p:pic>
      <p:sp>
        <p:nvSpPr>
          <p:cNvPr id="300008" name="AutoShape 11"/>
          <p:cNvSpPr/>
          <p:nvPr/>
        </p:nvSpPr>
        <p:spPr>
          <a:xfrm>
            <a:off x="1231900" y="3125087"/>
            <a:ext cx="4893590" cy="221787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sz="5400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项目概述</a:t>
            </a:r>
            <a:endParaRPr lang="en-US" sz="1100"/>
          </a:p>
        </p:txBody>
      </p:sp>
      <p:sp>
        <p:nvSpPr>
          <p:cNvPr id="300014" name="AutoShape 12"/>
          <p:cNvSpPr/>
          <p:nvPr/>
        </p:nvSpPr>
        <p:spPr>
          <a:xfrm>
            <a:off x="1229500" y="1332834"/>
            <a:ext cx="4893590" cy="1655729"/>
          </a:xfrm>
          <a:prstGeom prst="rect">
            <a:avLst/>
          </a:prstGeom>
          <a:noFill/>
        </p:spPr>
        <p:txBody>
          <a:bodyPr vert="horz" wrap="none" lIns="0" tIns="0" rIns="0" bIns="0" rtlCol="0" anchor="b" anchorCtr="0">
            <a:noAutofit/>
          </a:bodyPr>
          <a:lstStyle/>
          <a:p>
            <a:pPr algn="l">
              <a:lnSpc>
                <a:spcPct val="129999"/>
              </a:lnSpc>
              <a:spcBef>
                <a:spcPts val="1000"/>
              </a:spcBef>
              <a:defRPr/>
            </a:pPr>
            <a:r>
              <a:rPr lang="en-US" b="1" sz="6600">
                <a:solidFill>
                  <a:schemeClr val="accent1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01</a:t>
            </a:r>
            <a:endParaRPr lang="en-US" sz="1100"/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altLang="en-US" lang="zh-CN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项目</a:t>
            </a:r>
            <a:r>
              <a:rPr altLang="en-US" lang="zh-CN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简介</a:t>
            </a:r>
            <a:endParaRPr altLang="en-US" lang="zh-CN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pic>
        <p:nvPicPr>
          <p:cNvPr id="12" name="Picture 12"/>
          <p:cNvPicPr/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8604472" y="1741145"/>
            <a:ext cx="4421505" cy="4421505"/>
          </a:xfrm>
          <a:prstGeom prst="ellipse">
            <a:avLst/>
          </a:prstGeom>
        </p:spPr>
      </p:pic>
      <p:sp>
        <p:nvSpPr>
          <p:cNvPr id="18" name="文本框 17"/>
          <p:cNvSpPr/>
          <p:nvPr/>
        </p:nvSpPr>
        <p:spPr>
          <a:xfrm>
            <a:off x="701675" y="1819275"/>
            <a:ext cx="3946525" cy="29679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/>
            <a:r>
              <a:rPr altLang="en-US" lang="zh-CN"/>
              <a:t>这是一个基于</a:t>
            </a:r>
            <a:r>
              <a:rPr altLang="zh-CN" lang="en-US"/>
              <a:t> ​Flask + SQLite​ </a:t>
            </a:r>
            <a:r>
              <a:rPr altLang="en-US" lang="zh-CN"/>
              <a:t>的自动化图片爬取与管理工具，能够从指定网站抓取图片，并提供存储、分类、搜索、批量操作等功能，适用于素材收集、竞品分析、数据归档等场景。</a:t>
            </a:r>
            <a:endParaRPr altLang="en-US" lang="zh-CN"/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t="-47" b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07" name="AutoShape 2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252525">
              <a:alpha val="100000"/>
            </a:srgbClr>
          </a:solidFill>
        </p:spPr>
      </p:sp>
      <p:sp>
        <p:nvSpPr>
          <p:cNvPr id="300009" name="Freeform 3"/>
          <p:cNvSpPr/>
          <p:nvPr/>
        </p:nvSpPr>
        <p:spPr>
          <a:xfrm flipH="1">
            <a:off x="1247775" y="5869070"/>
            <a:ext cx="668602" cy="234058"/>
          </a:xfrm>
          <a:custGeom>
            <a:avLst/>
            <a:ahLst/>
            <a:cxnLst/>
            <a:rect l="l" t="t" r="r" b="b"/>
            <a:pathLst>
              <a:path h="387350" w="1106487">
                <a:moveTo>
                  <a:pt x="38894" y="309562"/>
                </a:moveTo>
                <a:cubicBezTo>
                  <a:pt x="17413" y="309562"/>
                  <a:pt x="0" y="326975"/>
                  <a:pt x="0" y="348456"/>
                </a:cubicBezTo>
                <a:cubicBezTo>
                  <a:pt x="0" y="369937"/>
                  <a:pt x="17413" y="387350"/>
                  <a:pt x="38894" y="387350"/>
                </a:cubicBezTo>
                <a:cubicBezTo>
                  <a:pt x="60375" y="387350"/>
                  <a:pt x="77788" y="369937"/>
                  <a:pt x="77788" y="348456"/>
                </a:cubicBezTo>
                <a:cubicBezTo>
                  <a:pt x="77788" y="326975"/>
                  <a:pt x="60375" y="309562"/>
                  <a:pt x="38894" y="309562"/>
                </a:cubicBezTo>
                <a:close/>
                <a:moveTo>
                  <a:pt x="210343" y="309562"/>
                </a:moveTo>
                <a:cubicBezTo>
                  <a:pt x="188862" y="309562"/>
                  <a:pt x="171449" y="326975"/>
                  <a:pt x="171449" y="348456"/>
                </a:cubicBezTo>
                <a:cubicBezTo>
                  <a:pt x="171449" y="369937"/>
                  <a:pt x="188862" y="387350"/>
                  <a:pt x="210343" y="387350"/>
                </a:cubicBezTo>
                <a:cubicBezTo>
                  <a:pt x="231824" y="387350"/>
                  <a:pt x="249237" y="369937"/>
                  <a:pt x="249237" y="348456"/>
                </a:cubicBezTo>
                <a:cubicBezTo>
                  <a:pt x="249237" y="326975"/>
                  <a:pt x="231824" y="309562"/>
                  <a:pt x="210343" y="309562"/>
                </a:cubicBezTo>
                <a:close/>
                <a:moveTo>
                  <a:pt x="381793" y="309562"/>
                </a:moveTo>
                <a:cubicBezTo>
                  <a:pt x="360312" y="309562"/>
                  <a:pt x="342899" y="326975"/>
                  <a:pt x="342899" y="348456"/>
                </a:cubicBezTo>
                <a:cubicBezTo>
                  <a:pt x="342899" y="369937"/>
                  <a:pt x="360312" y="387350"/>
                  <a:pt x="381793" y="387350"/>
                </a:cubicBezTo>
                <a:cubicBezTo>
                  <a:pt x="403274" y="387350"/>
                  <a:pt x="420687" y="369937"/>
                  <a:pt x="420687" y="348456"/>
                </a:cubicBezTo>
                <a:cubicBezTo>
                  <a:pt x="420687" y="326975"/>
                  <a:pt x="403274" y="309562"/>
                  <a:pt x="381793" y="309562"/>
                </a:cubicBezTo>
                <a:close/>
                <a:moveTo>
                  <a:pt x="553243" y="309562"/>
                </a:moveTo>
                <a:cubicBezTo>
                  <a:pt x="531762" y="309562"/>
                  <a:pt x="514349" y="326975"/>
                  <a:pt x="514349" y="348456"/>
                </a:cubicBezTo>
                <a:cubicBezTo>
                  <a:pt x="514349" y="369937"/>
                  <a:pt x="531762" y="387350"/>
                  <a:pt x="553243" y="387350"/>
                </a:cubicBezTo>
                <a:cubicBezTo>
                  <a:pt x="574724" y="387350"/>
                  <a:pt x="592137" y="369937"/>
                  <a:pt x="592137" y="348456"/>
                </a:cubicBezTo>
                <a:cubicBezTo>
                  <a:pt x="592137" y="326975"/>
                  <a:pt x="574724" y="309562"/>
                  <a:pt x="553243" y="309562"/>
                </a:cubicBezTo>
                <a:close/>
                <a:moveTo>
                  <a:pt x="724693" y="309562"/>
                </a:moveTo>
                <a:cubicBezTo>
                  <a:pt x="703212" y="309562"/>
                  <a:pt x="685799" y="326975"/>
                  <a:pt x="685799" y="348456"/>
                </a:cubicBezTo>
                <a:cubicBezTo>
                  <a:pt x="685799" y="369937"/>
                  <a:pt x="703212" y="387350"/>
                  <a:pt x="724693" y="387350"/>
                </a:cubicBezTo>
                <a:cubicBezTo>
                  <a:pt x="746174" y="387350"/>
                  <a:pt x="763587" y="369937"/>
                  <a:pt x="763587" y="348456"/>
                </a:cubicBezTo>
                <a:cubicBezTo>
                  <a:pt x="763587" y="326975"/>
                  <a:pt x="746174" y="309562"/>
                  <a:pt x="724693" y="309562"/>
                </a:cubicBezTo>
                <a:close/>
                <a:moveTo>
                  <a:pt x="896143" y="309562"/>
                </a:moveTo>
                <a:cubicBezTo>
                  <a:pt x="874662" y="309562"/>
                  <a:pt x="857249" y="326975"/>
                  <a:pt x="857249" y="348456"/>
                </a:cubicBezTo>
                <a:cubicBezTo>
                  <a:pt x="857249" y="369937"/>
                  <a:pt x="874662" y="387350"/>
                  <a:pt x="896143" y="387350"/>
                </a:cubicBezTo>
                <a:cubicBezTo>
                  <a:pt x="917624" y="387350"/>
                  <a:pt x="935037" y="369937"/>
                  <a:pt x="935037" y="348456"/>
                </a:cubicBezTo>
                <a:cubicBezTo>
                  <a:pt x="935037" y="326975"/>
                  <a:pt x="917624" y="309562"/>
                  <a:pt x="896143" y="309562"/>
                </a:cubicBezTo>
                <a:close/>
                <a:moveTo>
                  <a:pt x="1067593" y="309562"/>
                </a:moveTo>
                <a:cubicBezTo>
                  <a:pt x="1046112" y="309562"/>
                  <a:pt x="1028699" y="326975"/>
                  <a:pt x="1028699" y="348456"/>
                </a:cubicBezTo>
                <a:cubicBezTo>
                  <a:pt x="1028699" y="369937"/>
                  <a:pt x="1046112" y="387350"/>
                  <a:pt x="1067593" y="387350"/>
                </a:cubicBezTo>
                <a:cubicBezTo>
                  <a:pt x="1089074" y="387350"/>
                  <a:pt x="1106487" y="369937"/>
                  <a:pt x="1106487" y="348456"/>
                </a:cubicBezTo>
                <a:cubicBezTo>
                  <a:pt x="1106487" y="326975"/>
                  <a:pt x="1089074" y="309562"/>
                  <a:pt x="1067593" y="309562"/>
                </a:cubicBezTo>
                <a:close/>
                <a:moveTo>
                  <a:pt x="38894" y="154781"/>
                </a:moveTo>
                <a:cubicBezTo>
                  <a:pt x="17413" y="154781"/>
                  <a:pt x="0" y="172194"/>
                  <a:pt x="0" y="193675"/>
                </a:cubicBezTo>
                <a:cubicBezTo>
                  <a:pt x="0" y="215156"/>
                  <a:pt x="17413" y="232569"/>
                  <a:pt x="38894" y="232569"/>
                </a:cubicBezTo>
                <a:cubicBezTo>
                  <a:pt x="60375" y="232569"/>
                  <a:pt x="77788" y="215156"/>
                  <a:pt x="77788" y="193675"/>
                </a:cubicBezTo>
                <a:cubicBezTo>
                  <a:pt x="77788" y="172194"/>
                  <a:pt x="60375" y="154781"/>
                  <a:pt x="38894" y="154781"/>
                </a:cubicBezTo>
                <a:close/>
                <a:moveTo>
                  <a:pt x="210343" y="154781"/>
                </a:moveTo>
                <a:cubicBezTo>
                  <a:pt x="188862" y="154781"/>
                  <a:pt x="171449" y="172194"/>
                  <a:pt x="171449" y="193675"/>
                </a:cubicBezTo>
                <a:cubicBezTo>
                  <a:pt x="171449" y="215156"/>
                  <a:pt x="188862" y="232569"/>
                  <a:pt x="210343" y="232569"/>
                </a:cubicBezTo>
                <a:cubicBezTo>
                  <a:pt x="231824" y="232569"/>
                  <a:pt x="249237" y="215156"/>
                  <a:pt x="249237" y="193675"/>
                </a:cubicBezTo>
                <a:cubicBezTo>
                  <a:pt x="249237" y="172194"/>
                  <a:pt x="231824" y="154781"/>
                  <a:pt x="210343" y="154781"/>
                </a:cubicBezTo>
                <a:close/>
                <a:moveTo>
                  <a:pt x="381793" y="154781"/>
                </a:moveTo>
                <a:cubicBezTo>
                  <a:pt x="360312" y="154781"/>
                  <a:pt x="342899" y="172194"/>
                  <a:pt x="342899" y="193675"/>
                </a:cubicBezTo>
                <a:cubicBezTo>
                  <a:pt x="342899" y="215156"/>
                  <a:pt x="360312" y="232569"/>
                  <a:pt x="381793" y="232569"/>
                </a:cubicBezTo>
                <a:cubicBezTo>
                  <a:pt x="403274" y="232569"/>
                  <a:pt x="420687" y="215156"/>
                  <a:pt x="420687" y="193675"/>
                </a:cubicBezTo>
                <a:cubicBezTo>
                  <a:pt x="420687" y="172194"/>
                  <a:pt x="403274" y="154781"/>
                  <a:pt x="381793" y="154781"/>
                </a:cubicBezTo>
                <a:close/>
                <a:moveTo>
                  <a:pt x="553243" y="154781"/>
                </a:moveTo>
                <a:cubicBezTo>
                  <a:pt x="531762" y="154781"/>
                  <a:pt x="514349" y="172194"/>
                  <a:pt x="514349" y="193675"/>
                </a:cubicBezTo>
                <a:cubicBezTo>
                  <a:pt x="514349" y="215156"/>
                  <a:pt x="531762" y="232569"/>
                  <a:pt x="553243" y="232569"/>
                </a:cubicBezTo>
                <a:cubicBezTo>
                  <a:pt x="574724" y="232569"/>
                  <a:pt x="592137" y="215156"/>
                  <a:pt x="592137" y="193675"/>
                </a:cubicBezTo>
                <a:cubicBezTo>
                  <a:pt x="592137" y="172194"/>
                  <a:pt x="574724" y="154781"/>
                  <a:pt x="553243" y="154781"/>
                </a:cubicBezTo>
                <a:close/>
                <a:moveTo>
                  <a:pt x="724693" y="154781"/>
                </a:moveTo>
                <a:cubicBezTo>
                  <a:pt x="703212" y="154781"/>
                  <a:pt x="685799" y="172194"/>
                  <a:pt x="685799" y="193675"/>
                </a:cubicBezTo>
                <a:cubicBezTo>
                  <a:pt x="685799" y="215156"/>
                  <a:pt x="703212" y="232569"/>
                  <a:pt x="724693" y="232569"/>
                </a:cubicBezTo>
                <a:cubicBezTo>
                  <a:pt x="746174" y="232569"/>
                  <a:pt x="763587" y="215156"/>
                  <a:pt x="763587" y="193675"/>
                </a:cubicBezTo>
                <a:cubicBezTo>
                  <a:pt x="763587" y="172194"/>
                  <a:pt x="746174" y="154781"/>
                  <a:pt x="724693" y="154781"/>
                </a:cubicBezTo>
                <a:close/>
                <a:moveTo>
                  <a:pt x="896143" y="154781"/>
                </a:moveTo>
                <a:cubicBezTo>
                  <a:pt x="874662" y="154781"/>
                  <a:pt x="857249" y="172194"/>
                  <a:pt x="857249" y="193675"/>
                </a:cubicBezTo>
                <a:cubicBezTo>
                  <a:pt x="857249" y="215156"/>
                  <a:pt x="874662" y="232569"/>
                  <a:pt x="896143" y="232569"/>
                </a:cubicBezTo>
                <a:cubicBezTo>
                  <a:pt x="917624" y="232569"/>
                  <a:pt x="935037" y="215156"/>
                  <a:pt x="935037" y="193675"/>
                </a:cubicBezTo>
                <a:cubicBezTo>
                  <a:pt x="935037" y="172194"/>
                  <a:pt x="917624" y="154781"/>
                  <a:pt x="896143" y="154781"/>
                </a:cubicBezTo>
                <a:close/>
                <a:moveTo>
                  <a:pt x="1067593" y="154781"/>
                </a:moveTo>
                <a:cubicBezTo>
                  <a:pt x="1046112" y="154781"/>
                  <a:pt x="1028699" y="172194"/>
                  <a:pt x="1028699" y="193675"/>
                </a:cubicBezTo>
                <a:cubicBezTo>
                  <a:pt x="1028699" y="215156"/>
                  <a:pt x="1046112" y="232569"/>
                  <a:pt x="1067593" y="232569"/>
                </a:cubicBezTo>
                <a:cubicBezTo>
                  <a:pt x="1089074" y="232569"/>
                  <a:pt x="1106487" y="215156"/>
                  <a:pt x="1106487" y="193675"/>
                </a:cubicBezTo>
                <a:cubicBezTo>
                  <a:pt x="1106487" y="172194"/>
                  <a:pt x="1089074" y="154781"/>
                  <a:pt x="1067593" y="154781"/>
                </a:cubicBezTo>
                <a:close/>
                <a:moveTo>
                  <a:pt x="38894" y="0"/>
                </a:moveTo>
                <a:cubicBezTo>
                  <a:pt x="17413" y="0"/>
                  <a:pt x="0" y="17413"/>
                  <a:pt x="0" y="38894"/>
                </a:cubicBezTo>
                <a:cubicBezTo>
                  <a:pt x="0" y="60375"/>
                  <a:pt x="17413" y="77788"/>
                  <a:pt x="38894" y="77788"/>
                </a:cubicBezTo>
                <a:cubicBezTo>
                  <a:pt x="60375" y="77788"/>
                  <a:pt x="77788" y="60375"/>
                  <a:pt x="77788" y="38894"/>
                </a:cubicBezTo>
                <a:cubicBezTo>
                  <a:pt x="77788" y="17413"/>
                  <a:pt x="60375" y="0"/>
                  <a:pt x="38894" y="0"/>
                </a:cubicBezTo>
                <a:close/>
                <a:moveTo>
                  <a:pt x="210343" y="0"/>
                </a:moveTo>
                <a:cubicBezTo>
                  <a:pt x="188862" y="0"/>
                  <a:pt x="171449" y="17413"/>
                  <a:pt x="171449" y="38894"/>
                </a:cubicBezTo>
                <a:cubicBezTo>
                  <a:pt x="171449" y="60375"/>
                  <a:pt x="188862" y="77788"/>
                  <a:pt x="210343" y="77788"/>
                </a:cubicBezTo>
                <a:cubicBezTo>
                  <a:pt x="231824" y="77788"/>
                  <a:pt x="249237" y="60375"/>
                  <a:pt x="249237" y="38894"/>
                </a:cubicBezTo>
                <a:cubicBezTo>
                  <a:pt x="249237" y="17413"/>
                  <a:pt x="231824" y="0"/>
                  <a:pt x="210343" y="0"/>
                </a:cubicBezTo>
                <a:close/>
                <a:moveTo>
                  <a:pt x="381793" y="0"/>
                </a:moveTo>
                <a:cubicBezTo>
                  <a:pt x="360312" y="0"/>
                  <a:pt x="342899" y="17413"/>
                  <a:pt x="342899" y="38894"/>
                </a:cubicBezTo>
                <a:cubicBezTo>
                  <a:pt x="342899" y="60375"/>
                  <a:pt x="360312" y="77788"/>
                  <a:pt x="381793" y="77788"/>
                </a:cubicBezTo>
                <a:cubicBezTo>
                  <a:pt x="403274" y="77788"/>
                  <a:pt x="420687" y="60375"/>
                  <a:pt x="420687" y="38894"/>
                </a:cubicBezTo>
                <a:cubicBezTo>
                  <a:pt x="420687" y="17413"/>
                  <a:pt x="403274" y="0"/>
                  <a:pt x="381793" y="0"/>
                </a:cubicBezTo>
                <a:close/>
                <a:moveTo>
                  <a:pt x="553243" y="0"/>
                </a:moveTo>
                <a:cubicBezTo>
                  <a:pt x="531762" y="0"/>
                  <a:pt x="514349" y="17413"/>
                  <a:pt x="514349" y="38894"/>
                </a:cubicBezTo>
                <a:cubicBezTo>
                  <a:pt x="514349" y="60375"/>
                  <a:pt x="531762" y="77788"/>
                  <a:pt x="553243" y="77788"/>
                </a:cubicBezTo>
                <a:cubicBezTo>
                  <a:pt x="574724" y="77788"/>
                  <a:pt x="592137" y="60375"/>
                  <a:pt x="592137" y="38894"/>
                </a:cubicBezTo>
                <a:cubicBezTo>
                  <a:pt x="592137" y="17413"/>
                  <a:pt x="574724" y="0"/>
                  <a:pt x="553243" y="0"/>
                </a:cubicBezTo>
                <a:close/>
                <a:moveTo>
                  <a:pt x="724693" y="0"/>
                </a:moveTo>
                <a:cubicBezTo>
                  <a:pt x="703212" y="0"/>
                  <a:pt x="685799" y="17413"/>
                  <a:pt x="685799" y="38894"/>
                </a:cubicBezTo>
                <a:cubicBezTo>
                  <a:pt x="685799" y="60375"/>
                  <a:pt x="703212" y="77788"/>
                  <a:pt x="724693" y="77788"/>
                </a:cubicBezTo>
                <a:cubicBezTo>
                  <a:pt x="746174" y="77788"/>
                  <a:pt x="763587" y="60375"/>
                  <a:pt x="763587" y="38894"/>
                </a:cubicBezTo>
                <a:cubicBezTo>
                  <a:pt x="763587" y="17413"/>
                  <a:pt x="746174" y="0"/>
                  <a:pt x="724693" y="0"/>
                </a:cubicBezTo>
                <a:close/>
                <a:moveTo>
                  <a:pt x="896143" y="0"/>
                </a:moveTo>
                <a:cubicBezTo>
                  <a:pt x="874662" y="0"/>
                  <a:pt x="857249" y="17413"/>
                  <a:pt x="857249" y="38894"/>
                </a:cubicBezTo>
                <a:cubicBezTo>
                  <a:pt x="857249" y="60375"/>
                  <a:pt x="874662" y="77788"/>
                  <a:pt x="896143" y="77788"/>
                </a:cubicBezTo>
                <a:cubicBezTo>
                  <a:pt x="917624" y="77788"/>
                  <a:pt x="935037" y="60375"/>
                  <a:pt x="935037" y="38894"/>
                </a:cubicBezTo>
                <a:cubicBezTo>
                  <a:pt x="935037" y="17413"/>
                  <a:pt x="917624" y="0"/>
                  <a:pt x="896143" y="0"/>
                </a:cubicBezTo>
                <a:close/>
                <a:moveTo>
                  <a:pt x="1067593" y="0"/>
                </a:moveTo>
                <a:cubicBezTo>
                  <a:pt x="1046112" y="0"/>
                  <a:pt x="1028699" y="17413"/>
                  <a:pt x="1028699" y="38894"/>
                </a:cubicBezTo>
                <a:cubicBezTo>
                  <a:pt x="1028699" y="60375"/>
                  <a:pt x="1046112" y="77788"/>
                  <a:pt x="1067593" y="77788"/>
                </a:cubicBezTo>
                <a:cubicBezTo>
                  <a:pt x="1089074" y="77788"/>
                  <a:pt x="1106487" y="60375"/>
                  <a:pt x="1106487" y="38894"/>
                </a:cubicBezTo>
                <a:cubicBezTo>
                  <a:pt x="1106487" y="17413"/>
                  <a:pt x="1089074" y="0"/>
                  <a:pt x="1067593" y="0"/>
                </a:cubicBezTo>
              </a:path>
            </a:pathLst>
          </a:custGeom>
          <a:gradFill>
            <a:gsLst>
              <a:gs pos="0">
                <a:srgbClr val="226CF5">
                  <a:alpha val="100000"/>
                </a:srgbClr>
              </a:gs>
              <a:gs pos="99000">
                <a:srgbClr val="226CF5">
                  <a:alpha val="0"/>
                </a:srgbClr>
              </a:gs>
            </a:gsLst>
            <a:lin ang="10800000" scaled="0"/>
          </a:gradFill>
        </p:spPr>
      </p:sp>
      <p:sp>
        <p:nvSpPr>
          <p:cNvPr id="300011" name="Freeform 4"/>
          <p:cNvSpPr/>
          <p:nvPr/>
        </p:nvSpPr>
        <p:spPr>
          <a:xfrm flipH="1">
            <a:off x="6873532" y="3103609"/>
            <a:ext cx="1504621" cy="3754392"/>
          </a:xfrm>
          <a:custGeom>
            <a:avLst/>
            <a:ahLst/>
            <a:cxnLst/>
            <a:rect l="l" t="t" r="r" b="b"/>
            <a:pathLst>
              <a:path h="3250925" w="1302850">
                <a:moveTo>
                  <a:pt x="767544" y="0"/>
                </a:moveTo>
                <a:lnTo>
                  <a:pt x="858306" y="0"/>
                </a:lnTo>
                <a:lnTo>
                  <a:pt x="967351" y="0"/>
                </a:lnTo>
                <a:lnTo>
                  <a:pt x="1012281" y="0"/>
                </a:lnTo>
                <a:lnTo>
                  <a:pt x="1058113" y="0"/>
                </a:lnTo>
                <a:lnTo>
                  <a:pt x="1103043" y="0"/>
                </a:lnTo>
                <a:lnTo>
                  <a:pt x="1212088" y="0"/>
                </a:lnTo>
                <a:lnTo>
                  <a:pt x="1302850" y="0"/>
                </a:lnTo>
                <a:lnTo>
                  <a:pt x="535308" y="3250925"/>
                </a:lnTo>
                <a:lnTo>
                  <a:pt x="444546" y="3250925"/>
                </a:lnTo>
                <a:lnTo>
                  <a:pt x="335499" y="3250925"/>
                </a:lnTo>
                <a:lnTo>
                  <a:pt x="290570" y="3250925"/>
                </a:lnTo>
                <a:lnTo>
                  <a:pt x="244737" y="3250925"/>
                </a:lnTo>
                <a:lnTo>
                  <a:pt x="199809" y="3250925"/>
                </a:lnTo>
                <a:lnTo>
                  <a:pt x="90762" y="3250925"/>
                </a:lnTo>
                <a:lnTo>
                  <a:pt x="0" y="3250925"/>
                </a:lnTo>
              </a:path>
            </a:pathLst>
          </a:custGeom>
          <a:gradFill>
            <a:gsLst>
              <a:gs pos="0">
                <a:srgbClr val="F7F7F7">
                  <a:alpha val="100000"/>
                  <a:lumMod val="25000"/>
                  <a:lumOff val="75000"/>
                </a:srgbClr>
              </a:gs>
              <a:gs pos="100000">
                <a:srgbClr val="F7F7F7">
                  <a:alpha val="100000"/>
                  <a:lumMod val="25000"/>
                  <a:lumOff val="75000"/>
                </a:srgbClr>
              </a:gs>
            </a:gsLst>
            <a:lin ang="5400000" scaled="0"/>
          </a:gradFill>
        </p:spPr>
      </p:sp>
      <p:pic>
        <p:nvPicPr>
          <p:cNvPr id="300018" name="Picture 5"/>
          <p:cNvPicPr/>
          <p:nvPr/>
        </p:nvPicPr>
        <p:blipFill>
          <a:blip r:embed="rId2"/>
          <a:srcRect l="1245" r="10748"/>
          <a:stretch>
            <a:fillRect/>
          </a:stretch>
        </p:blipFill>
        <p:spPr>
          <a:xfrm flipH="1">
            <a:off x="6940628" y="0"/>
            <a:ext cx="5251372" cy="6858000"/>
          </a:xfrm>
          <a:custGeom>
            <a:avLst/>
            <a:ahLst/>
            <a:cxnLst/>
            <a:pathLst>
              <a:path h="6858000" w="5251372">
                <a:moveTo>
                  <a:pt x="5251372" y="0"/>
                </a:moveTo>
                <a:lnTo>
                  <a:pt x="1619172" y="0"/>
                </a:lnTo>
                <a:lnTo>
                  <a:pt x="0" y="6858000"/>
                </a:lnTo>
                <a:lnTo>
                  <a:pt x="3632200" y="6858000"/>
                </a:lnTo>
                <a:close/>
              </a:path>
            </a:pathLst>
          </a:custGeom>
        </p:spPr>
      </p:pic>
      <p:sp>
        <p:nvSpPr>
          <p:cNvPr id="300025" name="Freeform 6"/>
          <p:cNvSpPr/>
          <p:nvPr/>
        </p:nvSpPr>
        <p:spPr>
          <a:xfrm flipH="1">
            <a:off x="10367207" y="0"/>
            <a:ext cx="1375287" cy="4225403"/>
          </a:xfrm>
          <a:custGeom>
            <a:avLst/>
            <a:ahLst/>
            <a:cxnLst/>
            <a:rect l="l" t="t" r="r" b="b"/>
            <a:pathLst>
              <a:path h="5718616" w="1861299">
                <a:moveTo>
                  <a:pt x="1350166" y="0"/>
                </a:moveTo>
                <a:lnTo>
                  <a:pt x="1509823" y="0"/>
                </a:lnTo>
                <a:lnTo>
                  <a:pt x="1701642" y="0"/>
                </a:lnTo>
                <a:lnTo>
                  <a:pt x="1861299" y="0"/>
                </a:lnTo>
                <a:lnTo>
                  <a:pt x="511135" y="5718616"/>
                </a:lnTo>
                <a:lnTo>
                  <a:pt x="351478" y="5718616"/>
                </a:lnTo>
                <a:lnTo>
                  <a:pt x="159657" y="5718616"/>
                </a:lnTo>
                <a:lnTo>
                  <a:pt x="0" y="5718616"/>
                </a:lnTo>
              </a:path>
            </a:pathLst>
          </a:custGeom>
          <a:solidFill>
            <a:srgbClr val="226CF5">
              <a:alpha val="100000"/>
            </a:srgbClr>
          </a:solidFill>
        </p:spPr>
      </p:sp>
      <p:sp>
        <p:nvSpPr>
          <p:cNvPr id="300026" name="Freeform 7"/>
          <p:cNvSpPr/>
          <p:nvPr/>
        </p:nvSpPr>
        <p:spPr>
          <a:xfrm flipH="1">
            <a:off x="9722786" y="717307"/>
            <a:ext cx="805594" cy="615527"/>
          </a:xfrm>
          <a:custGeom>
            <a:avLst/>
            <a:ahLst/>
            <a:cxnLst/>
            <a:rect l="l" t="t" r="r" b="b"/>
            <a:pathLst>
              <a:path h="780452" w="1021446">
                <a:moveTo>
                  <a:pt x="35905" y="708643"/>
                </a:moveTo>
                <a:cubicBezTo>
                  <a:pt x="16075" y="708643"/>
                  <a:pt x="0" y="724718"/>
                  <a:pt x="0" y="744547"/>
                </a:cubicBezTo>
                <a:cubicBezTo>
                  <a:pt x="0" y="764377"/>
                  <a:pt x="16075" y="780452"/>
                  <a:pt x="35905" y="780452"/>
                </a:cubicBezTo>
                <a:cubicBezTo>
                  <a:pt x="55735" y="780452"/>
                  <a:pt x="71810" y="764377"/>
                  <a:pt x="71810" y="744547"/>
                </a:cubicBezTo>
                <a:cubicBezTo>
                  <a:pt x="71810" y="724718"/>
                  <a:pt x="55735" y="708643"/>
                  <a:pt x="35905" y="708643"/>
                </a:cubicBezTo>
                <a:close/>
                <a:moveTo>
                  <a:pt x="194177" y="708643"/>
                </a:moveTo>
                <a:cubicBezTo>
                  <a:pt x="174347" y="708643"/>
                  <a:pt x="158272" y="724718"/>
                  <a:pt x="158272" y="744547"/>
                </a:cubicBezTo>
                <a:cubicBezTo>
                  <a:pt x="158272" y="764377"/>
                  <a:pt x="174347" y="780452"/>
                  <a:pt x="194177" y="780452"/>
                </a:cubicBezTo>
                <a:cubicBezTo>
                  <a:pt x="214007" y="780452"/>
                  <a:pt x="230082" y="764377"/>
                  <a:pt x="230082" y="744547"/>
                </a:cubicBezTo>
                <a:cubicBezTo>
                  <a:pt x="230082" y="724718"/>
                  <a:pt x="214007" y="708643"/>
                  <a:pt x="194177" y="708643"/>
                </a:cubicBezTo>
                <a:close/>
                <a:moveTo>
                  <a:pt x="352450" y="708643"/>
                </a:moveTo>
                <a:cubicBezTo>
                  <a:pt x="332620" y="708643"/>
                  <a:pt x="316545" y="724718"/>
                  <a:pt x="316545" y="744547"/>
                </a:cubicBezTo>
                <a:cubicBezTo>
                  <a:pt x="316545" y="764377"/>
                  <a:pt x="332620" y="780452"/>
                  <a:pt x="352450" y="780452"/>
                </a:cubicBezTo>
                <a:cubicBezTo>
                  <a:pt x="372280" y="780452"/>
                  <a:pt x="388355" y="764377"/>
                  <a:pt x="388355" y="744547"/>
                </a:cubicBezTo>
                <a:cubicBezTo>
                  <a:pt x="388355" y="724718"/>
                  <a:pt x="372280" y="708643"/>
                  <a:pt x="352450" y="708643"/>
                </a:cubicBezTo>
                <a:close/>
                <a:moveTo>
                  <a:pt x="510723" y="708643"/>
                </a:moveTo>
                <a:cubicBezTo>
                  <a:pt x="490893" y="708643"/>
                  <a:pt x="474818" y="724718"/>
                  <a:pt x="474818" y="744547"/>
                </a:cubicBezTo>
                <a:cubicBezTo>
                  <a:pt x="474818" y="764377"/>
                  <a:pt x="490893" y="780452"/>
                  <a:pt x="510723" y="780452"/>
                </a:cubicBezTo>
                <a:cubicBezTo>
                  <a:pt x="530553" y="780452"/>
                  <a:pt x="546627" y="764377"/>
                  <a:pt x="546627" y="744547"/>
                </a:cubicBezTo>
                <a:cubicBezTo>
                  <a:pt x="546627" y="724718"/>
                  <a:pt x="530553" y="708643"/>
                  <a:pt x="510723" y="708643"/>
                </a:cubicBezTo>
                <a:close/>
                <a:moveTo>
                  <a:pt x="668996" y="708643"/>
                </a:moveTo>
                <a:cubicBezTo>
                  <a:pt x="649166" y="708643"/>
                  <a:pt x="633091" y="724718"/>
                  <a:pt x="633091" y="744547"/>
                </a:cubicBezTo>
                <a:cubicBezTo>
                  <a:pt x="633091" y="764377"/>
                  <a:pt x="649166" y="780452"/>
                  <a:pt x="668996" y="780452"/>
                </a:cubicBezTo>
                <a:cubicBezTo>
                  <a:pt x="688826" y="780452"/>
                  <a:pt x="704900" y="764377"/>
                  <a:pt x="704900" y="744547"/>
                </a:cubicBezTo>
                <a:cubicBezTo>
                  <a:pt x="704900" y="724718"/>
                  <a:pt x="688826" y="708643"/>
                  <a:pt x="668996" y="708643"/>
                </a:cubicBezTo>
                <a:close/>
                <a:moveTo>
                  <a:pt x="827269" y="708643"/>
                </a:moveTo>
                <a:cubicBezTo>
                  <a:pt x="807439" y="708643"/>
                  <a:pt x="791364" y="724718"/>
                  <a:pt x="791364" y="744547"/>
                </a:cubicBezTo>
                <a:cubicBezTo>
                  <a:pt x="791364" y="764377"/>
                  <a:pt x="807439" y="780452"/>
                  <a:pt x="827269" y="780452"/>
                </a:cubicBezTo>
                <a:cubicBezTo>
                  <a:pt x="847099" y="780452"/>
                  <a:pt x="863173" y="764377"/>
                  <a:pt x="863173" y="744547"/>
                </a:cubicBezTo>
                <a:cubicBezTo>
                  <a:pt x="863173" y="724718"/>
                  <a:pt x="847099" y="708643"/>
                  <a:pt x="827269" y="708643"/>
                </a:cubicBezTo>
                <a:close/>
                <a:moveTo>
                  <a:pt x="985541" y="708643"/>
                </a:moveTo>
                <a:cubicBezTo>
                  <a:pt x="965711" y="708643"/>
                  <a:pt x="949637" y="724718"/>
                  <a:pt x="949637" y="744547"/>
                </a:cubicBezTo>
                <a:cubicBezTo>
                  <a:pt x="949637" y="764377"/>
                  <a:pt x="965711" y="780452"/>
                  <a:pt x="985541" y="780452"/>
                </a:cubicBezTo>
                <a:cubicBezTo>
                  <a:pt x="1005372" y="780452"/>
                  <a:pt x="1021446" y="764377"/>
                  <a:pt x="1021446" y="744547"/>
                </a:cubicBezTo>
                <a:cubicBezTo>
                  <a:pt x="1021446" y="724718"/>
                  <a:pt x="1005372" y="708643"/>
                  <a:pt x="985541" y="708643"/>
                </a:cubicBezTo>
                <a:close/>
                <a:moveTo>
                  <a:pt x="35905" y="565758"/>
                </a:moveTo>
                <a:cubicBezTo>
                  <a:pt x="16075" y="565758"/>
                  <a:pt x="0" y="581833"/>
                  <a:pt x="0" y="601663"/>
                </a:cubicBezTo>
                <a:cubicBezTo>
                  <a:pt x="0" y="621493"/>
                  <a:pt x="16075" y="637568"/>
                  <a:pt x="35905" y="637568"/>
                </a:cubicBezTo>
                <a:cubicBezTo>
                  <a:pt x="55735" y="637568"/>
                  <a:pt x="71810" y="621493"/>
                  <a:pt x="71810" y="601663"/>
                </a:cubicBezTo>
                <a:cubicBezTo>
                  <a:pt x="71810" y="581833"/>
                  <a:pt x="55735" y="565758"/>
                  <a:pt x="35905" y="565758"/>
                </a:cubicBezTo>
                <a:close/>
                <a:moveTo>
                  <a:pt x="194177" y="565758"/>
                </a:moveTo>
                <a:cubicBezTo>
                  <a:pt x="174347" y="565758"/>
                  <a:pt x="158272" y="581833"/>
                  <a:pt x="158272" y="601663"/>
                </a:cubicBezTo>
                <a:cubicBezTo>
                  <a:pt x="158272" y="621493"/>
                  <a:pt x="174347" y="637568"/>
                  <a:pt x="194177" y="637568"/>
                </a:cubicBezTo>
                <a:cubicBezTo>
                  <a:pt x="214007" y="637568"/>
                  <a:pt x="230082" y="621493"/>
                  <a:pt x="230082" y="601663"/>
                </a:cubicBezTo>
                <a:cubicBezTo>
                  <a:pt x="230082" y="581833"/>
                  <a:pt x="214007" y="565758"/>
                  <a:pt x="194177" y="565758"/>
                </a:cubicBezTo>
                <a:close/>
                <a:moveTo>
                  <a:pt x="352450" y="565758"/>
                </a:moveTo>
                <a:cubicBezTo>
                  <a:pt x="332620" y="565758"/>
                  <a:pt x="316545" y="581833"/>
                  <a:pt x="316545" y="601663"/>
                </a:cubicBezTo>
                <a:cubicBezTo>
                  <a:pt x="316545" y="621493"/>
                  <a:pt x="332620" y="637568"/>
                  <a:pt x="352450" y="637568"/>
                </a:cubicBezTo>
                <a:cubicBezTo>
                  <a:pt x="372280" y="637568"/>
                  <a:pt x="388355" y="621493"/>
                  <a:pt x="388355" y="601663"/>
                </a:cubicBezTo>
                <a:cubicBezTo>
                  <a:pt x="388355" y="581833"/>
                  <a:pt x="372280" y="565758"/>
                  <a:pt x="352450" y="565758"/>
                </a:cubicBezTo>
                <a:close/>
                <a:moveTo>
                  <a:pt x="510723" y="565758"/>
                </a:moveTo>
                <a:cubicBezTo>
                  <a:pt x="490893" y="565758"/>
                  <a:pt x="474818" y="581833"/>
                  <a:pt x="474818" y="601663"/>
                </a:cubicBezTo>
                <a:cubicBezTo>
                  <a:pt x="474818" y="621493"/>
                  <a:pt x="490893" y="637568"/>
                  <a:pt x="510723" y="637568"/>
                </a:cubicBezTo>
                <a:cubicBezTo>
                  <a:pt x="530553" y="637568"/>
                  <a:pt x="546627" y="621493"/>
                  <a:pt x="546627" y="601663"/>
                </a:cubicBezTo>
                <a:cubicBezTo>
                  <a:pt x="546627" y="581833"/>
                  <a:pt x="530553" y="565758"/>
                  <a:pt x="510723" y="565758"/>
                </a:cubicBezTo>
                <a:close/>
                <a:moveTo>
                  <a:pt x="668996" y="565758"/>
                </a:moveTo>
                <a:cubicBezTo>
                  <a:pt x="649166" y="565758"/>
                  <a:pt x="633091" y="581833"/>
                  <a:pt x="633091" y="601663"/>
                </a:cubicBezTo>
                <a:cubicBezTo>
                  <a:pt x="633091" y="621493"/>
                  <a:pt x="649166" y="637568"/>
                  <a:pt x="668996" y="637568"/>
                </a:cubicBezTo>
                <a:cubicBezTo>
                  <a:pt x="688826" y="637568"/>
                  <a:pt x="704900" y="621493"/>
                  <a:pt x="704900" y="601663"/>
                </a:cubicBezTo>
                <a:cubicBezTo>
                  <a:pt x="704900" y="581833"/>
                  <a:pt x="688826" y="565758"/>
                  <a:pt x="668996" y="565758"/>
                </a:cubicBezTo>
                <a:close/>
                <a:moveTo>
                  <a:pt x="827269" y="565758"/>
                </a:moveTo>
                <a:cubicBezTo>
                  <a:pt x="807439" y="565758"/>
                  <a:pt x="791364" y="581833"/>
                  <a:pt x="791364" y="601663"/>
                </a:cubicBezTo>
                <a:cubicBezTo>
                  <a:pt x="791364" y="621493"/>
                  <a:pt x="807439" y="637568"/>
                  <a:pt x="827269" y="637568"/>
                </a:cubicBezTo>
                <a:cubicBezTo>
                  <a:pt x="847099" y="637568"/>
                  <a:pt x="863173" y="621493"/>
                  <a:pt x="863173" y="601663"/>
                </a:cubicBezTo>
                <a:cubicBezTo>
                  <a:pt x="863173" y="581833"/>
                  <a:pt x="847099" y="565758"/>
                  <a:pt x="827269" y="565758"/>
                </a:cubicBezTo>
                <a:close/>
                <a:moveTo>
                  <a:pt x="985541" y="565758"/>
                </a:moveTo>
                <a:cubicBezTo>
                  <a:pt x="965711" y="565758"/>
                  <a:pt x="949637" y="581833"/>
                  <a:pt x="949637" y="601663"/>
                </a:cubicBezTo>
                <a:cubicBezTo>
                  <a:pt x="949637" y="621493"/>
                  <a:pt x="965711" y="637568"/>
                  <a:pt x="985541" y="637568"/>
                </a:cubicBezTo>
                <a:cubicBezTo>
                  <a:pt x="1005372" y="637568"/>
                  <a:pt x="1021446" y="621493"/>
                  <a:pt x="1021446" y="601663"/>
                </a:cubicBezTo>
                <a:cubicBezTo>
                  <a:pt x="1021446" y="581833"/>
                  <a:pt x="1005372" y="565758"/>
                  <a:pt x="985541" y="565758"/>
                </a:cubicBezTo>
                <a:close/>
                <a:moveTo>
                  <a:pt x="35905" y="422874"/>
                </a:moveTo>
                <a:cubicBezTo>
                  <a:pt x="16075" y="422874"/>
                  <a:pt x="0" y="438949"/>
                  <a:pt x="0" y="458779"/>
                </a:cubicBezTo>
                <a:cubicBezTo>
                  <a:pt x="0" y="478609"/>
                  <a:pt x="16075" y="494683"/>
                  <a:pt x="35905" y="494683"/>
                </a:cubicBezTo>
                <a:cubicBezTo>
                  <a:pt x="55735" y="494683"/>
                  <a:pt x="71810" y="478609"/>
                  <a:pt x="71810" y="458779"/>
                </a:cubicBezTo>
                <a:cubicBezTo>
                  <a:pt x="71810" y="438949"/>
                  <a:pt x="55735" y="422874"/>
                  <a:pt x="35905" y="422874"/>
                </a:cubicBezTo>
                <a:close/>
                <a:moveTo>
                  <a:pt x="194177" y="422874"/>
                </a:moveTo>
                <a:cubicBezTo>
                  <a:pt x="174347" y="422874"/>
                  <a:pt x="158272" y="438949"/>
                  <a:pt x="158272" y="458779"/>
                </a:cubicBezTo>
                <a:cubicBezTo>
                  <a:pt x="158272" y="478609"/>
                  <a:pt x="174347" y="494683"/>
                  <a:pt x="194177" y="494683"/>
                </a:cubicBezTo>
                <a:cubicBezTo>
                  <a:pt x="214007" y="494683"/>
                  <a:pt x="230082" y="478609"/>
                  <a:pt x="230082" y="458779"/>
                </a:cubicBezTo>
                <a:cubicBezTo>
                  <a:pt x="230082" y="438949"/>
                  <a:pt x="214007" y="422874"/>
                  <a:pt x="194177" y="422874"/>
                </a:cubicBezTo>
                <a:close/>
                <a:moveTo>
                  <a:pt x="352450" y="422874"/>
                </a:moveTo>
                <a:cubicBezTo>
                  <a:pt x="332620" y="422874"/>
                  <a:pt x="316545" y="438949"/>
                  <a:pt x="316545" y="458779"/>
                </a:cubicBezTo>
                <a:cubicBezTo>
                  <a:pt x="316545" y="478609"/>
                  <a:pt x="332620" y="494683"/>
                  <a:pt x="352450" y="494683"/>
                </a:cubicBezTo>
                <a:cubicBezTo>
                  <a:pt x="372280" y="494683"/>
                  <a:pt x="388355" y="478609"/>
                  <a:pt x="388355" y="458779"/>
                </a:cubicBezTo>
                <a:cubicBezTo>
                  <a:pt x="388355" y="438949"/>
                  <a:pt x="372280" y="422874"/>
                  <a:pt x="352450" y="422874"/>
                </a:cubicBezTo>
                <a:close/>
                <a:moveTo>
                  <a:pt x="510723" y="422874"/>
                </a:moveTo>
                <a:cubicBezTo>
                  <a:pt x="490893" y="422874"/>
                  <a:pt x="474818" y="438949"/>
                  <a:pt x="474818" y="458779"/>
                </a:cubicBezTo>
                <a:cubicBezTo>
                  <a:pt x="474818" y="478609"/>
                  <a:pt x="490893" y="494683"/>
                  <a:pt x="510723" y="494683"/>
                </a:cubicBezTo>
                <a:cubicBezTo>
                  <a:pt x="530553" y="494683"/>
                  <a:pt x="546627" y="478609"/>
                  <a:pt x="546627" y="458779"/>
                </a:cubicBezTo>
                <a:cubicBezTo>
                  <a:pt x="546627" y="438949"/>
                  <a:pt x="530553" y="422874"/>
                  <a:pt x="510723" y="422874"/>
                </a:cubicBezTo>
                <a:close/>
                <a:moveTo>
                  <a:pt x="668996" y="422874"/>
                </a:moveTo>
                <a:cubicBezTo>
                  <a:pt x="649166" y="422874"/>
                  <a:pt x="633091" y="438949"/>
                  <a:pt x="633091" y="458779"/>
                </a:cubicBezTo>
                <a:cubicBezTo>
                  <a:pt x="633091" y="478609"/>
                  <a:pt x="649166" y="494683"/>
                  <a:pt x="668996" y="494683"/>
                </a:cubicBezTo>
                <a:cubicBezTo>
                  <a:pt x="688826" y="494683"/>
                  <a:pt x="704900" y="478609"/>
                  <a:pt x="704900" y="458779"/>
                </a:cubicBezTo>
                <a:cubicBezTo>
                  <a:pt x="704900" y="438949"/>
                  <a:pt x="688826" y="422874"/>
                  <a:pt x="668996" y="422874"/>
                </a:cubicBezTo>
                <a:close/>
                <a:moveTo>
                  <a:pt x="827269" y="422874"/>
                </a:moveTo>
                <a:cubicBezTo>
                  <a:pt x="807439" y="422874"/>
                  <a:pt x="791364" y="438949"/>
                  <a:pt x="791364" y="458779"/>
                </a:cubicBezTo>
                <a:cubicBezTo>
                  <a:pt x="791364" y="478609"/>
                  <a:pt x="807439" y="494683"/>
                  <a:pt x="827269" y="494683"/>
                </a:cubicBezTo>
                <a:cubicBezTo>
                  <a:pt x="847099" y="494683"/>
                  <a:pt x="863173" y="478609"/>
                  <a:pt x="863173" y="458779"/>
                </a:cubicBezTo>
                <a:cubicBezTo>
                  <a:pt x="863173" y="438949"/>
                  <a:pt x="847099" y="422874"/>
                  <a:pt x="827269" y="422874"/>
                </a:cubicBezTo>
                <a:close/>
                <a:moveTo>
                  <a:pt x="985541" y="422874"/>
                </a:moveTo>
                <a:cubicBezTo>
                  <a:pt x="965711" y="422874"/>
                  <a:pt x="949637" y="438949"/>
                  <a:pt x="949637" y="458779"/>
                </a:cubicBezTo>
                <a:cubicBezTo>
                  <a:pt x="949637" y="478609"/>
                  <a:pt x="965711" y="494683"/>
                  <a:pt x="985541" y="494683"/>
                </a:cubicBezTo>
                <a:cubicBezTo>
                  <a:pt x="1005372" y="494683"/>
                  <a:pt x="1021446" y="478609"/>
                  <a:pt x="1021446" y="458779"/>
                </a:cubicBezTo>
                <a:cubicBezTo>
                  <a:pt x="1021446" y="438949"/>
                  <a:pt x="1005372" y="422874"/>
                  <a:pt x="985541" y="422874"/>
                </a:cubicBezTo>
                <a:close/>
                <a:moveTo>
                  <a:pt x="35905" y="285769"/>
                </a:moveTo>
                <a:cubicBezTo>
                  <a:pt x="16075" y="285769"/>
                  <a:pt x="0" y="301844"/>
                  <a:pt x="0" y="321673"/>
                </a:cubicBezTo>
                <a:cubicBezTo>
                  <a:pt x="0" y="341503"/>
                  <a:pt x="16075" y="357578"/>
                  <a:pt x="35905" y="357578"/>
                </a:cubicBezTo>
                <a:cubicBezTo>
                  <a:pt x="55735" y="357578"/>
                  <a:pt x="71810" y="341503"/>
                  <a:pt x="71810" y="321673"/>
                </a:cubicBezTo>
                <a:cubicBezTo>
                  <a:pt x="71810" y="301844"/>
                  <a:pt x="55735" y="285769"/>
                  <a:pt x="35905" y="285769"/>
                </a:cubicBezTo>
                <a:close/>
                <a:moveTo>
                  <a:pt x="194177" y="285769"/>
                </a:moveTo>
                <a:cubicBezTo>
                  <a:pt x="174347" y="285769"/>
                  <a:pt x="158272" y="301844"/>
                  <a:pt x="158272" y="321673"/>
                </a:cubicBezTo>
                <a:cubicBezTo>
                  <a:pt x="158272" y="341503"/>
                  <a:pt x="174347" y="357578"/>
                  <a:pt x="194177" y="357578"/>
                </a:cubicBezTo>
                <a:cubicBezTo>
                  <a:pt x="214007" y="357578"/>
                  <a:pt x="230082" y="341503"/>
                  <a:pt x="230082" y="321673"/>
                </a:cubicBezTo>
                <a:cubicBezTo>
                  <a:pt x="230082" y="301844"/>
                  <a:pt x="214007" y="285769"/>
                  <a:pt x="194177" y="285769"/>
                </a:cubicBezTo>
                <a:close/>
                <a:moveTo>
                  <a:pt x="352450" y="285769"/>
                </a:moveTo>
                <a:cubicBezTo>
                  <a:pt x="332620" y="285769"/>
                  <a:pt x="316545" y="301844"/>
                  <a:pt x="316545" y="321673"/>
                </a:cubicBezTo>
                <a:cubicBezTo>
                  <a:pt x="316545" y="341503"/>
                  <a:pt x="332620" y="357578"/>
                  <a:pt x="352450" y="357578"/>
                </a:cubicBezTo>
                <a:cubicBezTo>
                  <a:pt x="372280" y="357578"/>
                  <a:pt x="388355" y="341503"/>
                  <a:pt x="388355" y="321673"/>
                </a:cubicBezTo>
                <a:cubicBezTo>
                  <a:pt x="388355" y="301844"/>
                  <a:pt x="372280" y="285769"/>
                  <a:pt x="352450" y="285769"/>
                </a:cubicBezTo>
                <a:close/>
                <a:moveTo>
                  <a:pt x="510723" y="285769"/>
                </a:moveTo>
                <a:cubicBezTo>
                  <a:pt x="490893" y="285769"/>
                  <a:pt x="474818" y="301844"/>
                  <a:pt x="474818" y="321673"/>
                </a:cubicBezTo>
                <a:cubicBezTo>
                  <a:pt x="474818" y="341503"/>
                  <a:pt x="490893" y="357578"/>
                  <a:pt x="510723" y="357578"/>
                </a:cubicBezTo>
                <a:cubicBezTo>
                  <a:pt x="530553" y="357578"/>
                  <a:pt x="546627" y="341503"/>
                  <a:pt x="546627" y="321673"/>
                </a:cubicBezTo>
                <a:cubicBezTo>
                  <a:pt x="546627" y="301844"/>
                  <a:pt x="530553" y="285769"/>
                  <a:pt x="510723" y="285769"/>
                </a:cubicBezTo>
                <a:close/>
                <a:moveTo>
                  <a:pt x="668996" y="285769"/>
                </a:moveTo>
                <a:cubicBezTo>
                  <a:pt x="649166" y="285769"/>
                  <a:pt x="633091" y="301844"/>
                  <a:pt x="633091" y="321673"/>
                </a:cubicBezTo>
                <a:cubicBezTo>
                  <a:pt x="633091" y="341503"/>
                  <a:pt x="649166" y="357578"/>
                  <a:pt x="668996" y="357578"/>
                </a:cubicBezTo>
                <a:cubicBezTo>
                  <a:pt x="688826" y="357578"/>
                  <a:pt x="704900" y="341503"/>
                  <a:pt x="704900" y="321673"/>
                </a:cubicBezTo>
                <a:cubicBezTo>
                  <a:pt x="704900" y="301844"/>
                  <a:pt x="688826" y="285769"/>
                  <a:pt x="668996" y="285769"/>
                </a:cubicBezTo>
                <a:close/>
                <a:moveTo>
                  <a:pt x="827269" y="285769"/>
                </a:moveTo>
                <a:cubicBezTo>
                  <a:pt x="807439" y="285769"/>
                  <a:pt x="791364" y="301844"/>
                  <a:pt x="791364" y="321673"/>
                </a:cubicBezTo>
                <a:cubicBezTo>
                  <a:pt x="791364" y="341503"/>
                  <a:pt x="807439" y="357578"/>
                  <a:pt x="827269" y="357578"/>
                </a:cubicBezTo>
                <a:cubicBezTo>
                  <a:pt x="847099" y="357578"/>
                  <a:pt x="863173" y="341503"/>
                  <a:pt x="863173" y="321673"/>
                </a:cubicBezTo>
                <a:cubicBezTo>
                  <a:pt x="863173" y="301844"/>
                  <a:pt x="847099" y="285769"/>
                  <a:pt x="827269" y="285769"/>
                </a:cubicBezTo>
                <a:close/>
                <a:moveTo>
                  <a:pt x="985541" y="285769"/>
                </a:moveTo>
                <a:cubicBezTo>
                  <a:pt x="965711" y="285769"/>
                  <a:pt x="949637" y="301844"/>
                  <a:pt x="949637" y="321673"/>
                </a:cubicBezTo>
                <a:cubicBezTo>
                  <a:pt x="949637" y="341503"/>
                  <a:pt x="965711" y="357578"/>
                  <a:pt x="985541" y="357578"/>
                </a:cubicBezTo>
                <a:cubicBezTo>
                  <a:pt x="1005372" y="357578"/>
                  <a:pt x="1021446" y="341503"/>
                  <a:pt x="1021446" y="321673"/>
                </a:cubicBezTo>
                <a:cubicBezTo>
                  <a:pt x="1021446" y="301844"/>
                  <a:pt x="1005372" y="285769"/>
                  <a:pt x="985541" y="285769"/>
                </a:cubicBezTo>
                <a:close/>
                <a:moveTo>
                  <a:pt x="35905" y="142884"/>
                </a:moveTo>
                <a:cubicBezTo>
                  <a:pt x="16075" y="142884"/>
                  <a:pt x="0" y="158959"/>
                  <a:pt x="0" y="178789"/>
                </a:cubicBezTo>
                <a:cubicBezTo>
                  <a:pt x="0" y="198619"/>
                  <a:pt x="16075" y="214694"/>
                  <a:pt x="35905" y="214694"/>
                </a:cubicBezTo>
                <a:cubicBezTo>
                  <a:pt x="55735" y="214694"/>
                  <a:pt x="71810" y="198619"/>
                  <a:pt x="71810" y="178789"/>
                </a:cubicBezTo>
                <a:cubicBezTo>
                  <a:pt x="71810" y="158959"/>
                  <a:pt x="55735" y="142884"/>
                  <a:pt x="35905" y="142884"/>
                </a:cubicBezTo>
                <a:close/>
                <a:moveTo>
                  <a:pt x="194177" y="142884"/>
                </a:moveTo>
                <a:cubicBezTo>
                  <a:pt x="174347" y="142884"/>
                  <a:pt x="158272" y="158959"/>
                  <a:pt x="158272" y="178789"/>
                </a:cubicBezTo>
                <a:cubicBezTo>
                  <a:pt x="158272" y="198619"/>
                  <a:pt x="174347" y="214694"/>
                  <a:pt x="194177" y="214694"/>
                </a:cubicBezTo>
                <a:cubicBezTo>
                  <a:pt x="214007" y="214694"/>
                  <a:pt x="230082" y="198619"/>
                  <a:pt x="230082" y="178789"/>
                </a:cubicBezTo>
                <a:cubicBezTo>
                  <a:pt x="230082" y="158959"/>
                  <a:pt x="214007" y="142884"/>
                  <a:pt x="194177" y="142884"/>
                </a:cubicBezTo>
                <a:close/>
                <a:moveTo>
                  <a:pt x="352450" y="142884"/>
                </a:moveTo>
                <a:cubicBezTo>
                  <a:pt x="332620" y="142884"/>
                  <a:pt x="316545" y="158959"/>
                  <a:pt x="316545" y="178789"/>
                </a:cubicBezTo>
                <a:cubicBezTo>
                  <a:pt x="316545" y="198619"/>
                  <a:pt x="332620" y="214694"/>
                  <a:pt x="352450" y="214694"/>
                </a:cubicBezTo>
                <a:cubicBezTo>
                  <a:pt x="372280" y="214694"/>
                  <a:pt x="388355" y="198619"/>
                  <a:pt x="388355" y="178789"/>
                </a:cubicBezTo>
                <a:cubicBezTo>
                  <a:pt x="388355" y="158959"/>
                  <a:pt x="372280" y="142884"/>
                  <a:pt x="352450" y="142884"/>
                </a:cubicBezTo>
                <a:close/>
                <a:moveTo>
                  <a:pt x="510723" y="142884"/>
                </a:moveTo>
                <a:cubicBezTo>
                  <a:pt x="490893" y="142884"/>
                  <a:pt x="474818" y="158959"/>
                  <a:pt x="474818" y="178789"/>
                </a:cubicBezTo>
                <a:cubicBezTo>
                  <a:pt x="474818" y="198619"/>
                  <a:pt x="490893" y="214694"/>
                  <a:pt x="510723" y="214694"/>
                </a:cubicBezTo>
                <a:cubicBezTo>
                  <a:pt x="530553" y="214694"/>
                  <a:pt x="546627" y="198619"/>
                  <a:pt x="546627" y="178789"/>
                </a:cubicBezTo>
                <a:cubicBezTo>
                  <a:pt x="546627" y="158959"/>
                  <a:pt x="530553" y="142884"/>
                  <a:pt x="510723" y="142884"/>
                </a:cubicBezTo>
                <a:close/>
                <a:moveTo>
                  <a:pt x="668996" y="142884"/>
                </a:moveTo>
                <a:cubicBezTo>
                  <a:pt x="649166" y="142884"/>
                  <a:pt x="633091" y="158959"/>
                  <a:pt x="633091" y="178789"/>
                </a:cubicBezTo>
                <a:cubicBezTo>
                  <a:pt x="633091" y="198619"/>
                  <a:pt x="649166" y="214694"/>
                  <a:pt x="668996" y="214694"/>
                </a:cubicBezTo>
                <a:cubicBezTo>
                  <a:pt x="688826" y="214694"/>
                  <a:pt x="704900" y="198619"/>
                  <a:pt x="704900" y="178789"/>
                </a:cubicBezTo>
                <a:cubicBezTo>
                  <a:pt x="704900" y="158959"/>
                  <a:pt x="688826" y="142884"/>
                  <a:pt x="668996" y="142884"/>
                </a:cubicBezTo>
                <a:close/>
                <a:moveTo>
                  <a:pt x="827269" y="142884"/>
                </a:moveTo>
                <a:cubicBezTo>
                  <a:pt x="807439" y="142884"/>
                  <a:pt x="791364" y="158959"/>
                  <a:pt x="791364" y="178789"/>
                </a:cubicBezTo>
                <a:cubicBezTo>
                  <a:pt x="791364" y="198619"/>
                  <a:pt x="807439" y="214694"/>
                  <a:pt x="827269" y="214694"/>
                </a:cubicBezTo>
                <a:cubicBezTo>
                  <a:pt x="847099" y="214694"/>
                  <a:pt x="863173" y="198619"/>
                  <a:pt x="863173" y="178789"/>
                </a:cubicBezTo>
                <a:cubicBezTo>
                  <a:pt x="863173" y="158959"/>
                  <a:pt x="847099" y="142884"/>
                  <a:pt x="827269" y="142884"/>
                </a:cubicBezTo>
                <a:close/>
                <a:moveTo>
                  <a:pt x="985541" y="142884"/>
                </a:moveTo>
                <a:cubicBezTo>
                  <a:pt x="965711" y="142884"/>
                  <a:pt x="949637" y="158959"/>
                  <a:pt x="949637" y="178789"/>
                </a:cubicBezTo>
                <a:cubicBezTo>
                  <a:pt x="949637" y="198619"/>
                  <a:pt x="965711" y="214694"/>
                  <a:pt x="985541" y="214694"/>
                </a:cubicBezTo>
                <a:cubicBezTo>
                  <a:pt x="1005372" y="214694"/>
                  <a:pt x="1021446" y="198619"/>
                  <a:pt x="1021446" y="178789"/>
                </a:cubicBezTo>
                <a:cubicBezTo>
                  <a:pt x="1021446" y="158959"/>
                  <a:pt x="1005372" y="142884"/>
                  <a:pt x="985541" y="142884"/>
                </a:cubicBezTo>
                <a:close/>
                <a:moveTo>
                  <a:pt x="35905" y="0"/>
                </a:moveTo>
                <a:cubicBezTo>
                  <a:pt x="16075" y="0"/>
                  <a:pt x="0" y="16075"/>
                  <a:pt x="0" y="35905"/>
                </a:cubicBezTo>
                <a:cubicBezTo>
                  <a:pt x="0" y="55735"/>
                  <a:pt x="16075" y="71809"/>
                  <a:pt x="35905" y="71809"/>
                </a:cubicBezTo>
                <a:cubicBezTo>
                  <a:pt x="55735" y="71809"/>
                  <a:pt x="71810" y="55735"/>
                  <a:pt x="71810" y="35905"/>
                </a:cubicBezTo>
                <a:cubicBezTo>
                  <a:pt x="71810" y="16075"/>
                  <a:pt x="55735" y="0"/>
                  <a:pt x="35905" y="0"/>
                </a:cubicBezTo>
                <a:close/>
                <a:moveTo>
                  <a:pt x="194177" y="0"/>
                </a:moveTo>
                <a:cubicBezTo>
                  <a:pt x="174347" y="0"/>
                  <a:pt x="158272" y="16075"/>
                  <a:pt x="158272" y="35905"/>
                </a:cubicBezTo>
                <a:cubicBezTo>
                  <a:pt x="158272" y="55735"/>
                  <a:pt x="174347" y="71809"/>
                  <a:pt x="194177" y="71809"/>
                </a:cubicBezTo>
                <a:cubicBezTo>
                  <a:pt x="214007" y="71809"/>
                  <a:pt x="230082" y="55735"/>
                  <a:pt x="230082" y="35905"/>
                </a:cubicBezTo>
                <a:cubicBezTo>
                  <a:pt x="230082" y="16075"/>
                  <a:pt x="214007" y="0"/>
                  <a:pt x="194177" y="0"/>
                </a:cubicBezTo>
                <a:close/>
                <a:moveTo>
                  <a:pt x="352450" y="0"/>
                </a:moveTo>
                <a:cubicBezTo>
                  <a:pt x="332620" y="0"/>
                  <a:pt x="316545" y="16075"/>
                  <a:pt x="316545" y="35905"/>
                </a:cubicBezTo>
                <a:cubicBezTo>
                  <a:pt x="316545" y="55735"/>
                  <a:pt x="332620" y="71809"/>
                  <a:pt x="352450" y="71809"/>
                </a:cubicBezTo>
                <a:cubicBezTo>
                  <a:pt x="372280" y="71809"/>
                  <a:pt x="388355" y="55735"/>
                  <a:pt x="388355" y="35905"/>
                </a:cubicBezTo>
                <a:cubicBezTo>
                  <a:pt x="388355" y="16075"/>
                  <a:pt x="372280" y="0"/>
                  <a:pt x="352450" y="0"/>
                </a:cubicBezTo>
                <a:close/>
                <a:moveTo>
                  <a:pt x="510723" y="0"/>
                </a:moveTo>
                <a:cubicBezTo>
                  <a:pt x="490893" y="0"/>
                  <a:pt x="474818" y="16075"/>
                  <a:pt x="474818" y="35905"/>
                </a:cubicBezTo>
                <a:cubicBezTo>
                  <a:pt x="474818" y="55735"/>
                  <a:pt x="490893" y="71809"/>
                  <a:pt x="510723" y="71809"/>
                </a:cubicBezTo>
                <a:cubicBezTo>
                  <a:pt x="530553" y="71809"/>
                  <a:pt x="546627" y="55735"/>
                  <a:pt x="546627" y="35905"/>
                </a:cubicBezTo>
                <a:cubicBezTo>
                  <a:pt x="546627" y="16075"/>
                  <a:pt x="530553" y="0"/>
                  <a:pt x="510723" y="0"/>
                </a:cubicBezTo>
                <a:close/>
                <a:moveTo>
                  <a:pt x="668996" y="0"/>
                </a:moveTo>
                <a:cubicBezTo>
                  <a:pt x="649166" y="0"/>
                  <a:pt x="633091" y="16075"/>
                  <a:pt x="633091" y="35905"/>
                </a:cubicBezTo>
                <a:cubicBezTo>
                  <a:pt x="633091" y="55735"/>
                  <a:pt x="649166" y="71809"/>
                  <a:pt x="668996" y="71809"/>
                </a:cubicBezTo>
                <a:cubicBezTo>
                  <a:pt x="688826" y="71809"/>
                  <a:pt x="704900" y="55735"/>
                  <a:pt x="704900" y="35905"/>
                </a:cubicBezTo>
                <a:cubicBezTo>
                  <a:pt x="704900" y="16075"/>
                  <a:pt x="688826" y="0"/>
                  <a:pt x="668996" y="0"/>
                </a:cubicBezTo>
                <a:close/>
                <a:moveTo>
                  <a:pt x="827269" y="0"/>
                </a:moveTo>
                <a:cubicBezTo>
                  <a:pt x="807439" y="0"/>
                  <a:pt x="791364" y="16075"/>
                  <a:pt x="791364" y="35905"/>
                </a:cubicBezTo>
                <a:cubicBezTo>
                  <a:pt x="791364" y="55735"/>
                  <a:pt x="807439" y="71809"/>
                  <a:pt x="827269" y="71809"/>
                </a:cubicBezTo>
                <a:cubicBezTo>
                  <a:pt x="847099" y="71809"/>
                  <a:pt x="863173" y="55735"/>
                  <a:pt x="863173" y="35905"/>
                </a:cubicBezTo>
                <a:cubicBezTo>
                  <a:pt x="863173" y="16075"/>
                  <a:pt x="847099" y="0"/>
                  <a:pt x="827269" y="0"/>
                </a:cubicBezTo>
                <a:close/>
                <a:moveTo>
                  <a:pt x="985541" y="0"/>
                </a:moveTo>
                <a:cubicBezTo>
                  <a:pt x="965711" y="0"/>
                  <a:pt x="949637" y="16075"/>
                  <a:pt x="949637" y="35905"/>
                </a:cubicBezTo>
                <a:cubicBezTo>
                  <a:pt x="949637" y="55735"/>
                  <a:pt x="965711" y="71809"/>
                  <a:pt x="985541" y="71809"/>
                </a:cubicBezTo>
                <a:cubicBezTo>
                  <a:pt x="1005372" y="71809"/>
                  <a:pt x="1021446" y="55735"/>
                  <a:pt x="1021446" y="35905"/>
                </a:cubicBezTo>
                <a:cubicBezTo>
                  <a:pt x="1021446" y="16075"/>
                  <a:pt x="1005372" y="0"/>
                  <a:pt x="985541" y="0"/>
                </a:cubicBezTo>
              </a:path>
            </a:pathLst>
          </a:custGeom>
          <a:gradFill>
            <a:gsLst>
              <a:gs pos="0">
                <a:srgbClr val="226CF5">
                  <a:alpha val="10000"/>
                  <a:lumMod val="20000"/>
                  <a:lumOff val="80000"/>
                </a:srgbClr>
              </a:gs>
              <a:gs pos="99000">
                <a:srgbClr val="226CF5">
                  <a:alpha val="0"/>
                  <a:lumMod val="20000"/>
                  <a:lumOff val="80000"/>
                </a:srgbClr>
              </a:gs>
            </a:gsLst>
            <a:lin ang="10800000" scaled="0"/>
          </a:gradFill>
        </p:spPr>
      </p:sp>
      <p:sp>
        <p:nvSpPr>
          <p:cNvPr id="300028" name="Freeform 8"/>
          <p:cNvSpPr/>
          <p:nvPr/>
        </p:nvSpPr>
        <p:spPr>
          <a:xfrm flipV="1">
            <a:off x="11368918" y="0"/>
            <a:ext cx="823081" cy="3486150"/>
          </a:xfrm>
          <a:custGeom>
            <a:avLst/>
            <a:ahLst/>
            <a:cxnLst/>
            <a:rect l="l" t="t" r="r" b="b"/>
            <a:pathLst>
              <a:path h="3208772" w="757592">
                <a:moveTo>
                  <a:pt x="0" y="3208772"/>
                </a:moveTo>
                <a:lnTo>
                  <a:pt x="757592" y="3208772"/>
                </a:lnTo>
                <a:lnTo>
                  <a:pt x="757592" y="0"/>
                </a:lnTo>
              </a:path>
            </a:pathLst>
          </a:custGeom>
          <a:solidFill>
            <a:srgbClr val="FEFEFE">
              <a:alpha val="70000"/>
            </a:srgbClr>
          </a:solidFill>
        </p:spPr>
      </p:sp>
      <p:pic>
        <p:nvPicPr>
          <p:cNvPr id="300012" name="Picture 9"/>
          <p:cNvPicPr/>
          <p:nvPr/>
        </p:nvPicPr>
        <p:blipFill>
          <a:blip r:embed="rId3"/>
          <a:srcRect t="74764"/>
          <a:stretch>
            <a:fillRect/>
          </a:stretch>
        </p:blipFill>
        <p:spPr>
          <a:xfrm>
            <a:off x="1070700" y="891834"/>
            <a:ext cx="4315279" cy="246221"/>
          </a:xfrm>
          <a:prstGeom prst="rect">
            <a:avLst/>
          </a:prstGeom>
        </p:spPr>
      </p:pic>
      <p:pic>
        <p:nvPicPr>
          <p:cNvPr id="300013" name="Picture 10"/>
          <p:cNvPicPr/>
          <p:nvPr/>
        </p:nvPicPr>
        <p:blipFill>
          <a:blip r:embed="rId4"/>
          <a:srcRect/>
          <a:stretch>
            <a:fillRect/>
          </a:stretch>
        </p:blipFill>
        <p:spPr>
          <a:xfrm rot="5400000">
            <a:off x="11031276" y="1035704"/>
            <a:ext cx="882000" cy="252000"/>
          </a:xfrm>
          <a:prstGeom prst="rect">
            <a:avLst/>
          </a:prstGeom>
        </p:spPr>
      </p:pic>
      <p:sp>
        <p:nvSpPr>
          <p:cNvPr id="300008" name="AutoShape 11"/>
          <p:cNvSpPr/>
          <p:nvPr/>
        </p:nvSpPr>
        <p:spPr>
          <a:xfrm>
            <a:off x="1231900" y="3125087"/>
            <a:ext cx="4893590" cy="221787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sz="5400">
                <a:solidFill>
                  <a:srgbClr val="FFFFFF">
                    <a:alpha val="100000"/>
                  </a:srgb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核心功能展示</a:t>
            </a:r>
            <a:endParaRPr lang="en-US" sz="1100"/>
          </a:p>
        </p:txBody>
      </p:sp>
      <p:sp>
        <p:nvSpPr>
          <p:cNvPr id="300014" name="AutoShape 12"/>
          <p:cNvSpPr/>
          <p:nvPr/>
        </p:nvSpPr>
        <p:spPr>
          <a:xfrm>
            <a:off x="1229500" y="1332834"/>
            <a:ext cx="4893590" cy="1655729"/>
          </a:xfrm>
          <a:prstGeom prst="rect">
            <a:avLst/>
          </a:prstGeom>
          <a:noFill/>
        </p:spPr>
        <p:txBody>
          <a:bodyPr vert="horz" wrap="none" lIns="0" tIns="0" rIns="0" bIns="0" rtlCol="0" anchor="b" anchorCtr="0">
            <a:noAutofit/>
          </a:bodyPr>
          <a:lstStyle/>
          <a:p>
            <a:pPr algn="l">
              <a:lnSpc>
                <a:spcPct val="129999"/>
              </a:lnSpc>
              <a:spcBef>
                <a:spcPts val="1000"/>
              </a:spcBef>
              <a:defRPr/>
            </a:pPr>
            <a:r>
              <a:rPr lang="en-US" b="1" sz="6600">
                <a:solidFill>
                  <a:schemeClr val="accent1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02</a:t>
            </a:r>
            <a:endParaRPr lang="en-US" sz="1100"/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/>
          <p:nvPr/>
        </p:nvSpPr>
        <p:spPr>
          <a:xfrm>
            <a:off x="53317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智能爬取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pic>
        <p:nvPicPr>
          <p:cNvPr id="16" name="图片 15" descr="694c8895c4f0e4075cf8926b9dd760e4"/>
          <p:cNvPicPr/>
          <p:nvPr/>
        </p:nvPicPr>
        <p:blipFill>
          <a:blip r:embed="rId2"/>
          <a:stretch>
            <a:fillRect/>
          </a:stretch>
        </p:blipFill>
        <p:spPr>
          <a:xfrm>
            <a:off x="5713095" y="1295400"/>
            <a:ext cx="5747385" cy="4316095"/>
          </a:xfrm>
          <a:prstGeom prst="rect">
            <a:avLst/>
          </a:prstGeom>
        </p:spPr>
      </p:pic>
      <p:sp>
        <p:nvSpPr>
          <p:cNvPr id="17" name="文本框 16"/>
          <p:cNvSpPr/>
          <p:nvPr/>
        </p:nvSpPr>
        <p:spPr>
          <a:xfrm>
            <a:off x="762000" y="167640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/>
            <a:r>
              <a:rPr altLang="zh-CN" lang="en-US"/>
              <a:t>1.</a:t>
            </a:r>
            <a:r>
              <a:rPr altLang="en-US" lang="zh-CN"/>
              <a:t>支持单页</a:t>
            </a:r>
            <a:r>
              <a:rPr altLang="zh-CN" lang="en-US"/>
              <a:t>/</a:t>
            </a:r>
            <a:r>
              <a:rPr altLang="en-US" lang="zh-CN"/>
              <a:t>深度爬取（自动跟踪链接）</a:t>
            </a:r>
            <a:endParaRPr altLang="en-US" lang="zh-CN"/>
          </a:p>
          <a:p>
            <a:pPr/>
            <a:r>
              <a:rPr altLang="zh-CN" lang="en-US"/>
              <a:t>2.</a:t>
            </a:r>
            <a:r>
              <a:rPr altLang="en-US" lang="zh-CN"/>
              <a:t>自动识别图片格式（</a:t>
            </a:r>
            <a:r>
              <a:rPr altLang="zh-CN" lang="en-US"/>
              <a:t>JPG/PNG/GIF</a:t>
            </a:r>
            <a:r>
              <a:rPr altLang="en-US" lang="zh-CN"/>
              <a:t>等）</a:t>
            </a:r>
            <a:endParaRPr altLang="en-US" lang="zh-CN"/>
          </a:p>
          <a:p>
            <a:pPr/>
            <a:r>
              <a:rPr altLang="zh-CN" lang="en-US"/>
              <a:t>3.</a:t>
            </a:r>
            <a:r>
              <a:rPr altLang="en-US" lang="zh-CN"/>
              <a:t>防重复下载（</a:t>
            </a:r>
            <a:r>
              <a:rPr altLang="zh-CN" lang="en-US"/>
              <a:t>MD5</a:t>
            </a:r>
            <a:r>
              <a:rPr altLang="en-US" lang="zh-CN"/>
              <a:t>哈希校验）</a:t>
            </a:r>
            <a:endParaRPr altLang="en-US" lang="zh-CN"/>
          </a:p>
          <a:p>
            <a:pPr/>
            <a:endParaRPr altLang="en-US" lang="zh-CN"/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标签管理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sp>
        <p:nvSpPr>
          <p:cNvPr id="17" name="文本框 16"/>
          <p:cNvSpPr/>
          <p:nvPr/>
        </p:nvSpPr>
        <p:spPr>
          <a:xfrm>
            <a:off x="304800" y="1295400"/>
            <a:ext cx="22967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/>
            <a:r>
              <a:rPr altLang="en-US" lang="zh-CN"/>
              <a:t>添加标签</a:t>
            </a:r>
            <a:r>
              <a:rPr altLang="zh-CN" lang="en-US"/>
              <a:t>​</a:t>
            </a:r>
            <a:r>
              <a:rPr altLang="en-US" lang="zh-CN"/>
              <a:t>：</a:t>
            </a:r>
            <a:endParaRPr altLang="zh-CN" lang="en-US"/>
          </a:p>
          <a:p>
            <a:pPr/>
            <a:endParaRPr altLang="zh-CN" lang="en-US"/>
          </a:p>
          <a:p>
            <a:pPr/>
            <a:r>
              <a:rPr altLang="zh-CN" lang="en-US"/>
              <a:t>1.</a:t>
            </a:r>
            <a:r>
              <a:rPr altLang="en-US" lang="zh-CN"/>
              <a:t>单张图片：手动输入标签（支持多个，用逗号分隔）</a:t>
            </a:r>
            <a:endParaRPr altLang="en-US" lang="zh-CN"/>
          </a:p>
          <a:p>
            <a:pPr/>
            <a:r>
              <a:rPr altLang="zh-CN" lang="en-US"/>
              <a:t>2.</a:t>
            </a:r>
            <a:r>
              <a:rPr altLang="en-US" lang="zh-CN"/>
              <a:t>批量操作：按条件（如来源网站、时间范围）批量打标签</a:t>
            </a:r>
            <a:endParaRPr altLang="en-US" lang="zh-CN"/>
          </a:p>
        </p:txBody>
      </p:sp>
      <p:sp>
        <p:nvSpPr>
          <p:cNvPr id="18" name="文本框 17"/>
          <p:cNvSpPr/>
          <p:nvPr/>
        </p:nvSpPr>
        <p:spPr>
          <a:xfrm>
            <a:off x="3124200" y="1371600"/>
            <a:ext cx="3601720" cy="2696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/>
            <a:r>
              <a:rPr altLang="en-US" lang="zh-CN"/>
              <a:t>标签展示</a:t>
            </a:r>
            <a:r>
              <a:rPr altLang="zh-CN" lang="en-US"/>
              <a:t>​</a:t>
            </a:r>
            <a:endParaRPr altLang="zh-CN" lang="en-US"/>
          </a:p>
          <a:p>
            <a:pPr/>
            <a:endParaRPr altLang="zh-CN" lang="en-US"/>
          </a:p>
          <a:p>
            <a:pPr/>
            <a:r>
              <a:rPr altLang="zh-CN" lang="en-US"/>
              <a:t>1</a:t>
            </a:r>
            <a:r>
              <a:rPr altLang="en-US" lang="zh-CN"/>
              <a:t>，图片卡片显示关联标签（彩色标签样式）</a:t>
            </a:r>
            <a:endParaRPr altLang="en-US" lang="zh-CN"/>
          </a:p>
          <a:p>
            <a:pPr/>
            <a:r>
              <a:rPr altLang="zh-CN" lang="en-US"/>
              <a:t>2.</a:t>
            </a:r>
            <a:r>
              <a:rPr altLang="en-US" lang="zh-CN"/>
              <a:t>支持按标签快速筛选图片</a:t>
            </a:r>
            <a:endParaRPr altLang="en-US" lang="zh-CN"/>
          </a:p>
          <a:p>
            <a:pPr/>
            <a:endParaRPr altLang="en-US" lang="zh-CN"/>
          </a:p>
        </p:txBody>
      </p:sp>
      <p:sp>
        <p:nvSpPr>
          <p:cNvPr id="19" name="文本框 18"/>
          <p:cNvSpPr/>
          <p:nvPr/>
        </p:nvSpPr>
        <p:spPr>
          <a:xfrm>
            <a:off x="6858000" y="1219200"/>
            <a:ext cx="4064000" cy="2291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/>
            <a:r>
              <a:rPr altLang="en-US" lang="zh-CN"/>
              <a:t>标签维护</a:t>
            </a:r>
            <a:r>
              <a:rPr altLang="zh-CN" lang="en-US"/>
              <a:t>​</a:t>
            </a:r>
            <a:endParaRPr altLang="zh-CN" lang="en-US"/>
          </a:p>
          <a:p>
            <a:pPr/>
            <a:endParaRPr altLang="zh-CN" lang="en-US"/>
          </a:p>
          <a:p>
            <a:pPr/>
            <a:r>
              <a:rPr altLang="en-US" lang="zh-CN"/>
              <a:t>删除</a:t>
            </a:r>
            <a:r>
              <a:rPr altLang="zh-CN" lang="en-US"/>
              <a:t>/</a:t>
            </a:r>
            <a:r>
              <a:rPr altLang="en-US" lang="zh-CN"/>
              <a:t>修改标签（自动同步到所有关联图片）</a:t>
            </a:r>
            <a:endParaRPr altLang="en-US" lang="zh-CN"/>
          </a:p>
          <a:p>
            <a:pPr/>
            <a:r>
              <a:rPr altLang="en-US" lang="zh-CN"/>
              <a:t>合并相似标签（如</a:t>
            </a:r>
            <a:r>
              <a:rPr altLang="zh-CN" lang="en-US"/>
              <a:t>“</a:t>
            </a:r>
            <a:r>
              <a:rPr altLang="en-US" lang="zh-CN"/>
              <a:t>猫</a:t>
            </a:r>
            <a:r>
              <a:rPr altLang="zh-CN" lang="en-US"/>
              <a:t>”</a:t>
            </a:r>
            <a:r>
              <a:rPr altLang="en-US" lang="zh-CN"/>
              <a:t>和</a:t>
            </a:r>
            <a:r>
              <a:rPr altLang="zh-CN" lang="en-US"/>
              <a:t>“</a:t>
            </a:r>
            <a:r>
              <a:rPr altLang="en-US" lang="zh-CN"/>
              <a:t>猫咪</a:t>
            </a:r>
            <a:r>
              <a:rPr altLang="zh-CN" lang="en-US"/>
              <a:t>”</a:t>
            </a:r>
            <a:r>
              <a:rPr altLang="en-US" lang="zh-CN"/>
              <a:t>合并为</a:t>
            </a:r>
            <a:r>
              <a:rPr altLang="zh-CN" lang="en-US"/>
              <a:t>“</a:t>
            </a:r>
            <a:r>
              <a:rPr altLang="en-US" lang="zh-CN"/>
              <a:t>猫</a:t>
            </a:r>
            <a:r>
              <a:rPr altLang="zh-CN" lang="en-US"/>
              <a:t>”</a:t>
            </a:r>
            <a:r>
              <a:rPr altLang="en-US" lang="zh-CN"/>
              <a:t>）</a:t>
            </a:r>
            <a:endParaRPr altLang="en-US" lang="zh-CN"/>
          </a:p>
          <a:p>
            <a:pPr/>
            <a:endParaRPr altLang="en-US" lang="zh-CN"/>
          </a:p>
        </p:txBody>
      </p:sp>
      <p:pic>
        <p:nvPicPr>
          <p:cNvPr id="20" name="图片 19" descr="2fa8a4c0a14490ff7b4755d7e9187a2a"/>
          <p:cNvPicPr/>
          <p:nvPr/>
        </p:nvPicPr>
        <p:blipFill>
          <a:blip r:embed="rId2"/>
          <a:stretch>
            <a:fillRect/>
          </a:stretch>
        </p:blipFill>
        <p:spPr>
          <a:xfrm>
            <a:off x="4080510" y="3124200"/>
            <a:ext cx="6732905" cy="36093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数据统计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sp>
        <p:nvSpPr>
          <p:cNvPr id="10" name="文本框 9"/>
          <p:cNvSpPr/>
          <p:nvPr/>
        </p:nvSpPr>
        <p:spPr>
          <a:xfrm>
            <a:off x="212090" y="1252220"/>
            <a:ext cx="3982085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/>
            <a:r>
              <a:rPr altLang="zh-CN" lang="en-US"/>
              <a:t>​1.</a:t>
            </a:r>
            <a:r>
              <a:rPr altLang="en-US" lang="zh-CN"/>
              <a:t>基础数据统计</a:t>
            </a:r>
            <a:r>
              <a:rPr altLang="zh-CN" lang="en-US"/>
              <a:t>​</a:t>
            </a:r>
            <a:endParaRPr altLang="zh-CN" lang="en-US"/>
          </a:p>
          <a:p>
            <a:pPr/>
            <a:r>
              <a:rPr altLang="en-US" lang="zh-CN"/>
              <a:t>图片总数、总存储空间占用</a:t>
            </a:r>
            <a:endParaRPr altLang="en-US" lang="zh-CN"/>
          </a:p>
          <a:p>
            <a:pPr/>
            <a:r>
              <a:rPr altLang="en-US" lang="zh-CN"/>
              <a:t>按日期</a:t>
            </a:r>
            <a:r>
              <a:rPr altLang="zh-CN" lang="en-US"/>
              <a:t>/</a:t>
            </a:r>
            <a:r>
              <a:rPr altLang="en-US" lang="zh-CN"/>
              <a:t>周</a:t>
            </a:r>
            <a:r>
              <a:rPr altLang="zh-CN" lang="en-US"/>
              <a:t>/</a:t>
            </a:r>
            <a:r>
              <a:rPr altLang="en-US" lang="zh-CN"/>
              <a:t>月的增长趋势</a:t>
            </a:r>
            <a:endParaRPr altLang="en-US" lang="zh-CN"/>
          </a:p>
          <a:p>
            <a:pPr/>
            <a:r>
              <a:rPr altLang="en-US" lang="zh-CN"/>
              <a:t>各文件类型（</a:t>
            </a:r>
            <a:r>
              <a:rPr altLang="zh-CN" lang="en-US"/>
              <a:t>JPG/PNG/GIF</a:t>
            </a:r>
            <a:r>
              <a:rPr altLang="en-US" lang="zh-CN"/>
              <a:t>等）的数量及占比</a:t>
            </a:r>
            <a:endParaRPr altLang="en-US" lang="zh-CN"/>
          </a:p>
          <a:p>
            <a:pPr/>
            <a:r>
              <a:rPr altLang="zh-CN" lang="en-US"/>
              <a:t>​2.</a:t>
            </a:r>
            <a:r>
              <a:rPr altLang="en-US" lang="zh-CN"/>
              <a:t>来源分析</a:t>
            </a:r>
            <a:r>
              <a:rPr altLang="zh-CN" lang="en-US"/>
              <a:t>​</a:t>
            </a:r>
            <a:endParaRPr altLang="zh-CN" lang="en-US"/>
          </a:p>
          <a:p>
            <a:pPr/>
            <a:r>
              <a:rPr altLang="en-US" lang="zh-CN"/>
              <a:t>按域名统计图片来源分布</a:t>
            </a:r>
            <a:endParaRPr altLang="en-US" lang="zh-CN"/>
          </a:p>
          <a:p>
            <a:pPr/>
            <a:r>
              <a:rPr altLang="en-US" lang="zh-CN"/>
              <a:t>各网站的图片新增趋势</a:t>
            </a:r>
            <a:endParaRPr altLang="en-US" lang="zh-CN"/>
          </a:p>
          <a:p>
            <a:pPr/>
            <a:r>
              <a:rPr altLang="en-US" lang="zh-CN"/>
              <a:t>深度爬取页面的层级分布</a:t>
            </a:r>
            <a:endParaRPr altLang="en-US" lang="zh-CN"/>
          </a:p>
          <a:p>
            <a:pPr/>
            <a:r>
              <a:rPr altLang="zh-CN" lang="en-US"/>
              <a:t>​3.</a:t>
            </a:r>
            <a:r>
              <a:rPr altLang="en-US" lang="zh-CN"/>
              <a:t>标签分析</a:t>
            </a:r>
            <a:r>
              <a:rPr altLang="zh-CN" lang="en-US"/>
              <a:t>​</a:t>
            </a:r>
            <a:endParaRPr altLang="zh-CN" lang="en-US"/>
          </a:p>
          <a:p>
            <a:pPr/>
            <a:r>
              <a:rPr altLang="en-US" lang="zh-CN"/>
              <a:t>热门标签使用频率</a:t>
            </a:r>
            <a:r>
              <a:rPr altLang="zh-CN" lang="en-US"/>
              <a:t>TOP 10</a:t>
            </a:r>
            <a:endParaRPr altLang="zh-CN" lang="en-US"/>
          </a:p>
          <a:p>
            <a:pPr/>
            <a:r>
              <a:rPr altLang="en-US" lang="zh-CN"/>
              <a:t>标签关联分析（常一起出现的标签组合）</a:t>
            </a:r>
            <a:endParaRPr altLang="en-US" lang="zh-CN"/>
          </a:p>
          <a:p>
            <a:pPr/>
            <a:r>
              <a:rPr altLang="en-US" lang="zh-CN"/>
              <a:t>按时间段的标签热度变化</a:t>
            </a:r>
            <a:endParaRPr altLang="en-US" lang="zh-CN"/>
          </a:p>
          <a:p>
            <a:pPr/>
            <a:r>
              <a:rPr altLang="zh-CN" lang="en-US"/>
              <a:t>​4.</a:t>
            </a:r>
            <a:r>
              <a:rPr altLang="en-US" lang="zh-CN"/>
              <a:t>系统性能统计</a:t>
            </a:r>
            <a:r>
              <a:rPr altLang="zh-CN" lang="en-US"/>
              <a:t>​</a:t>
            </a:r>
            <a:endParaRPr altLang="zh-CN" lang="en-US"/>
          </a:p>
          <a:p>
            <a:pPr/>
            <a:r>
              <a:rPr altLang="en-US" lang="zh-CN"/>
              <a:t>爬取成功率（成功</a:t>
            </a:r>
            <a:r>
              <a:rPr altLang="zh-CN" lang="en-US"/>
              <a:t>/</a:t>
            </a:r>
            <a:r>
              <a:rPr altLang="en-US" lang="zh-CN"/>
              <a:t>失败比例）</a:t>
            </a:r>
            <a:endParaRPr altLang="en-US" lang="zh-CN"/>
          </a:p>
          <a:p>
            <a:pPr/>
            <a:r>
              <a:rPr altLang="en-US" lang="zh-CN"/>
              <a:t>平均下载速度（按网站区分）</a:t>
            </a:r>
            <a:endParaRPr altLang="en-US" lang="zh-CN"/>
          </a:p>
          <a:p>
            <a:pPr/>
            <a:r>
              <a:rPr altLang="en-US" lang="zh-CN"/>
              <a:t>数据库查询响应时间</a:t>
            </a:r>
            <a:endParaRPr altLang="en-US" lang="zh-CN"/>
          </a:p>
          <a:p>
            <a:pPr/>
            <a:endParaRPr altLang="en-US" lang="zh-CN"/>
          </a:p>
        </p:txBody>
      </p:sp>
      <p:pic>
        <p:nvPicPr>
          <p:cNvPr id="11" name="图片 10" descr="58295dc7aa3ea5c38e4aa079bd8fac59"/>
          <p:cNvPicPr/>
          <p:nvPr/>
        </p:nvPicPr>
        <p:blipFill>
          <a:blip r:embed="rId2"/>
          <a:stretch>
            <a:fillRect/>
          </a:stretch>
        </p:blipFill>
        <p:spPr>
          <a:xfrm>
            <a:off x="4724400" y="381000"/>
            <a:ext cx="6643370" cy="59988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b="1" sz="3000">
                <a:solidFill>
                  <a:schemeClr val="dk2">
                    <a:alpha val="100000"/>
                  </a:schemeClr>
                </a:solidFill>
                <a:cs typeface="Noto Sans SC" panose="020B0200000000000000" charset="-122"/>
                <a:ea typeface="Noto Sans SC" panose="020B0200000000000000" charset="-122"/>
                <a:latin typeface="Noto Sans SC" panose="020B0200000000000000" charset="-122"/>
              </a:rPr>
              <a:t>批量操作</a:t>
            </a:r>
            <a:endParaRPr lang="en-US" b="1" sz="3000">
              <a:solidFill>
                <a:schemeClr val="dk2">
                  <a:alpha val="100000"/>
                </a:schemeClr>
              </a:solidFill>
              <a:cs typeface="Noto Sans SC" panose="020B0200000000000000" charset="-122"/>
              <a:ea typeface="Noto Sans SC" panose="020B0200000000000000" charset="-122"/>
              <a:latin typeface="Noto Sans SC" panose="020B0200000000000000" charset="-122"/>
            </a:endParaRPr>
          </a:p>
        </p:txBody>
      </p:sp>
      <p:sp>
        <p:nvSpPr>
          <p:cNvPr id="10" name="文本框 9"/>
          <p:cNvSpPr/>
          <p:nvPr/>
        </p:nvSpPr>
        <p:spPr>
          <a:xfrm>
            <a:off x="304800" y="1447800"/>
            <a:ext cx="4064000" cy="2950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/>
            <a:r>
              <a:rPr altLang="en-US" lang="zh-CN"/>
              <a:t>批量操作模块允许用户同时对多张图片执行统一动作，包括：</a:t>
            </a:r>
            <a:endParaRPr altLang="en-US" lang="zh-CN"/>
          </a:p>
          <a:p>
            <a:pPr/>
            <a:endParaRPr altLang="zh-CN" lang="en-US"/>
          </a:p>
          <a:p>
            <a:pPr/>
            <a:r>
              <a:rPr altLang="zh-CN" lang="en-US"/>
              <a:t>​</a:t>
            </a:r>
            <a:r>
              <a:rPr altLang="en-US" lang="zh-CN"/>
              <a:t>批量删除</a:t>
            </a:r>
            <a:r>
              <a:rPr altLang="zh-CN" lang="en-US"/>
              <a:t>​</a:t>
            </a:r>
            <a:r>
              <a:rPr altLang="en-US" lang="zh-CN"/>
              <a:t>：清理无效</a:t>
            </a:r>
            <a:r>
              <a:rPr altLang="zh-CN" lang="en-US"/>
              <a:t>/</a:t>
            </a:r>
            <a:r>
              <a:rPr altLang="en-US" lang="zh-CN"/>
              <a:t>过期图片</a:t>
            </a:r>
            <a:endParaRPr altLang="en-US" lang="zh-CN"/>
          </a:p>
          <a:p>
            <a:pPr/>
            <a:r>
              <a:rPr altLang="zh-CN" lang="en-US"/>
              <a:t>​</a:t>
            </a:r>
            <a:r>
              <a:rPr altLang="en-US" lang="zh-CN"/>
              <a:t>批量下载</a:t>
            </a:r>
            <a:r>
              <a:rPr altLang="zh-CN" lang="en-US"/>
              <a:t>​</a:t>
            </a:r>
            <a:r>
              <a:rPr altLang="en-US" lang="zh-CN"/>
              <a:t>：打包多张图片为</a:t>
            </a:r>
            <a:r>
              <a:rPr altLang="zh-CN" lang="en-US"/>
              <a:t>ZIP</a:t>
            </a:r>
            <a:endParaRPr altLang="zh-CN" lang="en-US"/>
          </a:p>
          <a:p>
            <a:pPr/>
            <a:r>
              <a:rPr altLang="zh-CN" lang="en-US"/>
              <a:t>​</a:t>
            </a:r>
            <a:r>
              <a:rPr altLang="en-US" lang="zh-CN"/>
              <a:t>批量标签</a:t>
            </a:r>
            <a:r>
              <a:rPr altLang="zh-CN" lang="en-US"/>
              <a:t>​</a:t>
            </a:r>
            <a:r>
              <a:rPr altLang="en-US" lang="zh-CN"/>
              <a:t>：为多图添加统一标签</a:t>
            </a:r>
            <a:endParaRPr altLang="en-US" lang="zh-CN"/>
          </a:p>
          <a:p>
            <a:pPr/>
            <a:r>
              <a:rPr altLang="zh-CN" lang="en-US"/>
              <a:t>​</a:t>
            </a:r>
            <a:endParaRPr altLang="en-US" lang="zh-CN"/>
          </a:p>
        </p:txBody>
      </p:sp>
      <p:pic>
        <p:nvPicPr>
          <p:cNvPr id="12" name="图片 11" descr="809b5c429ebd9ce60ea228fdc65ceef0"/>
          <p:cNvPicPr/>
          <p:nvPr/>
        </p:nvPicPr>
        <p:blipFill>
          <a:blip r:embed="rId2"/>
          <a:stretch>
            <a:fillRect/>
          </a:stretch>
        </p:blipFill>
        <p:spPr>
          <a:xfrm>
            <a:off x="4495800" y="509905"/>
            <a:ext cx="6925310" cy="58381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FFFFFF"/>
      </a:dk1>
      <a:lt1>
        <a:srgbClr val="171718"/>
      </a:lt1>
      <a:dk2>
        <a:srgbClr val="E6EAF4"/>
      </a:dk2>
      <a:lt2>
        <a:srgbClr val="434A51"/>
      </a:lt2>
      <a:accent1>
        <a:srgbClr val="376EED"/>
      </a:accent1>
      <a:accent2>
        <a:srgbClr val="2559D2"/>
      </a:accent2>
      <a:accent3>
        <a:srgbClr val="124BCE"/>
      </a:accent3>
      <a:accent4>
        <a:srgbClr val="2148A3"/>
      </a:accent4>
      <a:accent5>
        <a:srgbClr val="12589E"/>
      </a:accent5>
      <a:accent6>
        <a:srgbClr val="0A60E0"/>
      </a:accent6>
      <a:hlink>
        <a:srgbClr val="304FFE"/>
      </a:hlink>
      <a:folHlink>
        <a:srgbClr val="49206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1804</Words>
  <Application>WPS 演示</Application>
  <PresentationFormat>On-screen Show (4:3)</PresentationFormat>
  <Paragraphs>170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Arial</vt:lpstr>
      <vt:lpstr>宋体</vt:lpstr>
      <vt:lpstr>Wingdings</vt:lpstr>
      <vt:lpstr>Noto Sans SC</vt:lpstr>
      <vt:lpstr>Arial</vt:lpstr>
      <vt:lpstr>微软雅黑</vt:lpstr>
      <vt:lpstr>Calibri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啊哈</cp:lastModifiedBy>
  <cp:revision>2</cp:revision>
  <dcterms:created xsi:type="dcterms:W3CDTF">2006-08-16T00:00:00Z</dcterms:created>
  <dcterms:modified xsi:type="dcterms:W3CDTF">2025-06-26T17:12:25Z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>
  <property fmtid="{D5CDD505-2E9C-101B-9397-08002B2CF9AE}" pid="2" name="ICV">
    <vt:lpwstr>03CF9CEFEB7E47139F29C5151CBA5A55_12</vt:lpwstr>
  </property>
  <property fmtid="{D5CDD505-2E9C-101B-9397-08002B2CF9AE}" pid="3" name="KSOProductBuildVer">
    <vt:lpwstr>2052-12.1.0.21541</vt:lpwstr>
  </property>
</Properties>
</file>